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13" r:id="rId2"/>
    <p:sldId id="391" r:id="rId3"/>
    <p:sldId id="359" r:id="rId4"/>
    <p:sldId id="396" r:id="rId5"/>
    <p:sldId id="334" r:id="rId6"/>
    <p:sldId id="332" r:id="rId7"/>
    <p:sldId id="393" r:id="rId8"/>
    <p:sldId id="394" r:id="rId9"/>
    <p:sldId id="333" r:id="rId10"/>
    <p:sldId id="397" r:id="rId11"/>
    <p:sldId id="343" r:id="rId12"/>
    <p:sldId id="380" r:id="rId13"/>
    <p:sldId id="381" r:id="rId14"/>
    <p:sldId id="388" r:id="rId15"/>
    <p:sldId id="376" r:id="rId16"/>
    <p:sldId id="383" r:id="rId17"/>
    <p:sldId id="384" r:id="rId18"/>
    <p:sldId id="389" r:id="rId19"/>
    <p:sldId id="392" r:id="rId20"/>
    <p:sldId id="345" r:id="rId21"/>
    <p:sldId id="377" r:id="rId22"/>
    <p:sldId id="395" r:id="rId23"/>
    <p:sldId id="375" r:id="rId24"/>
    <p:sldId id="368" r:id="rId25"/>
    <p:sldId id="378" r:id="rId26"/>
    <p:sldId id="357" r:id="rId27"/>
    <p:sldId id="369" r:id="rId28"/>
    <p:sldId id="26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F6FD"/>
    <a:srgbClr val="141A26"/>
    <a:srgbClr val="107A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4D7844-0ACF-41C6-83D5-71C21E263F77}" v="66" vWet="68" dt="2023-03-28T18:52:51.398"/>
    <p1510:client id="{8EC8FF84-BA7E-4C38-B012-02643E3C5A0C}" v="285" dt="2023-03-28T19:21:42.474"/>
    <p1510:client id="{AAECDC1C-9371-46E2-95C2-3849CBDA42B3}" v="126" dt="2023-03-28T18:58:23.8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406" autoAdjust="0"/>
  </p:normalViewPr>
  <p:slideViewPr>
    <p:cSldViewPr snapToGrid="0">
      <p:cViewPr varScale="1">
        <p:scale>
          <a:sx n="91" d="100"/>
          <a:sy n="91" d="100"/>
        </p:scale>
        <p:origin x="1323" y="6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ny Tong" userId="S::ktong@bridge-intel.com::be6c08f4-0877-460c-95f4-deecf0de801b" providerId="AD" clId="Web-{8B4D7844-0ACF-41C6-83D5-71C21E263F77}"/>
    <pc:docChg chg="modSld">
      <pc:chgData name="Kenny Tong" userId="S::ktong@bridge-intel.com::be6c08f4-0877-460c-95f4-deecf0de801b" providerId="AD" clId="Web-{8B4D7844-0ACF-41C6-83D5-71C21E263F77}" dt="2023-03-28T18:52:49.741" v="32" actId="20577"/>
      <pc:docMkLst>
        <pc:docMk/>
      </pc:docMkLst>
      <pc:sldChg chg="modSp">
        <pc:chgData name="Kenny Tong" userId="S::ktong@bridge-intel.com::be6c08f4-0877-460c-95f4-deecf0de801b" providerId="AD" clId="Web-{8B4D7844-0ACF-41C6-83D5-71C21E263F77}" dt="2023-03-28T18:52:49.741" v="32" actId="20577"/>
        <pc:sldMkLst>
          <pc:docMk/>
          <pc:sldMk cId="2666042928" sldId="333"/>
        </pc:sldMkLst>
        <pc:spChg chg="mod">
          <ac:chgData name="Kenny Tong" userId="S::ktong@bridge-intel.com::be6c08f4-0877-460c-95f4-deecf0de801b" providerId="AD" clId="Web-{8B4D7844-0ACF-41C6-83D5-71C21E263F77}" dt="2023-03-28T18:52:49.741" v="32" actId="20577"/>
          <ac:spMkLst>
            <pc:docMk/>
            <pc:sldMk cId="2666042928" sldId="333"/>
            <ac:spMk id="12" creationId="{48674725-3B7A-446D-A7D0-6404F6048F02}"/>
          </ac:spMkLst>
        </pc:spChg>
      </pc:sldChg>
    </pc:docChg>
  </pc:docChgLst>
  <pc:docChgLst>
    <pc:chgData name="hooman parvardeh" userId="16ffc79b-bd06-4148-9498-63db6eaf6711" providerId="ADAL" clId="{8EC8FF84-BA7E-4C38-B012-02643E3C5A0C}"/>
    <pc:docChg chg="undo custSel addSld modSld sldOrd">
      <pc:chgData name="hooman parvardeh" userId="16ffc79b-bd06-4148-9498-63db6eaf6711" providerId="ADAL" clId="{8EC8FF84-BA7E-4C38-B012-02643E3C5A0C}" dt="2023-03-28T19:21:42.474" v="1379"/>
      <pc:docMkLst>
        <pc:docMk/>
      </pc:docMkLst>
      <pc:sldChg chg="modSp add mod modAnim">
        <pc:chgData name="hooman parvardeh" userId="16ffc79b-bd06-4148-9498-63db6eaf6711" providerId="ADAL" clId="{8EC8FF84-BA7E-4C38-B012-02643E3C5A0C}" dt="2023-03-28T19:08:33.869" v="1152" actId="1076"/>
        <pc:sldMkLst>
          <pc:docMk/>
          <pc:sldMk cId="1438448474" sldId="312"/>
        </pc:sldMkLst>
        <pc:spChg chg="mod">
          <ac:chgData name="hooman parvardeh" userId="16ffc79b-bd06-4148-9498-63db6eaf6711" providerId="ADAL" clId="{8EC8FF84-BA7E-4C38-B012-02643E3C5A0C}" dt="2023-03-28T19:07:40.973" v="1136" actId="14100"/>
          <ac:spMkLst>
            <pc:docMk/>
            <pc:sldMk cId="1438448474" sldId="312"/>
            <ac:spMk id="5" creationId="{94441E49-96D5-4807-A890-972192BC6D25}"/>
          </ac:spMkLst>
        </pc:spChg>
        <pc:grpChg chg="mod">
          <ac:chgData name="hooman parvardeh" userId="16ffc79b-bd06-4148-9498-63db6eaf6711" providerId="ADAL" clId="{8EC8FF84-BA7E-4C38-B012-02643E3C5A0C}" dt="2023-03-28T19:07:49.272" v="1146" actId="1038"/>
          <ac:grpSpMkLst>
            <pc:docMk/>
            <pc:sldMk cId="1438448474" sldId="312"/>
            <ac:grpSpMk id="2" creationId="{535A38B2-E682-4E2A-BC4C-F921513AE1A0}"/>
          </ac:grpSpMkLst>
        </pc:grpChg>
        <pc:picChg chg="mod modCrop">
          <ac:chgData name="hooman parvardeh" userId="16ffc79b-bd06-4148-9498-63db6eaf6711" providerId="ADAL" clId="{8EC8FF84-BA7E-4C38-B012-02643E3C5A0C}" dt="2023-03-28T19:08:33.869" v="1152" actId="1076"/>
          <ac:picMkLst>
            <pc:docMk/>
            <pc:sldMk cId="1438448474" sldId="312"/>
            <ac:picMk id="3" creationId="{E52FA704-90CF-4307-8EBB-2C434DF4F2AA}"/>
          </ac:picMkLst>
        </pc:picChg>
        <pc:picChg chg="mod">
          <ac:chgData name="hooman parvardeh" userId="16ffc79b-bd06-4148-9498-63db6eaf6711" providerId="ADAL" clId="{8EC8FF84-BA7E-4C38-B012-02643E3C5A0C}" dt="2023-03-28T19:07:49.272" v="1146" actId="1038"/>
          <ac:picMkLst>
            <pc:docMk/>
            <pc:sldMk cId="1438448474" sldId="312"/>
            <ac:picMk id="9" creationId="{CF1B550F-5B80-4FDC-3362-8F49B1B060B1}"/>
          </ac:picMkLst>
        </pc:picChg>
        <pc:picChg chg="mod">
          <ac:chgData name="hooman parvardeh" userId="16ffc79b-bd06-4148-9498-63db6eaf6711" providerId="ADAL" clId="{8EC8FF84-BA7E-4C38-B012-02643E3C5A0C}" dt="2023-03-28T19:07:49.272" v="1146" actId="1038"/>
          <ac:picMkLst>
            <pc:docMk/>
            <pc:sldMk cId="1438448474" sldId="312"/>
            <ac:picMk id="122" creationId="{B2D7EBF4-4260-43C2-A1B9-4C8402E4CED8}"/>
          </ac:picMkLst>
        </pc:picChg>
        <pc:picChg chg="mod">
          <ac:chgData name="hooman parvardeh" userId="16ffc79b-bd06-4148-9498-63db6eaf6711" providerId="ADAL" clId="{8EC8FF84-BA7E-4C38-B012-02643E3C5A0C}" dt="2023-03-28T19:07:49.272" v="1146" actId="1038"/>
          <ac:picMkLst>
            <pc:docMk/>
            <pc:sldMk cId="1438448474" sldId="312"/>
            <ac:picMk id="123" creationId="{B646E621-60F3-437C-940D-CDC798224E2A}"/>
          </ac:picMkLst>
        </pc:picChg>
        <pc:picChg chg="mod">
          <ac:chgData name="hooman parvardeh" userId="16ffc79b-bd06-4148-9498-63db6eaf6711" providerId="ADAL" clId="{8EC8FF84-BA7E-4C38-B012-02643E3C5A0C}" dt="2023-03-28T19:07:49.272" v="1146" actId="1038"/>
          <ac:picMkLst>
            <pc:docMk/>
            <pc:sldMk cId="1438448474" sldId="312"/>
            <ac:picMk id="124" creationId="{F7E8485E-2DB9-4AEE-8572-DBA6D919A307}"/>
          </ac:picMkLst>
        </pc:picChg>
        <pc:picChg chg="mod">
          <ac:chgData name="hooman parvardeh" userId="16ffc79b-bd06-4148-9498-63db6eaf6711" providerId="ADAL" clId="{8EC8FF84-BA7E-4C38-B012-02643E3C5A0C}" dt="2023-03-28T19:07:49.272" v="1146" actId="1038"/>
          <ac:picMkLst>
            <pc:docMk/>
            <pc:sldMk cId="1438448474" sldId="312"/>
            <ac:picMk id="127" creationId="{67FCA51E-00EE-4615-85B6-56D6B41C5876}"/>
          </ac:picMkLst>
        </pc:picChg>
        <pc:picChg chg="mod">
          <ac:chgData name="hooman parvardeh" userId="16ffc79b-bd06-4148-9498-63db6eaf6711" providerId="ADAL" clId="{8EC8FF84-BA7E-4C38-B012-02643E3C5A0C}" dt="2023-03-28T19:07:49.272" v="1146" actId="1038"/>
          <ac:picMkLst>
            <pc:docMk/>
            <pc:sldMk cId="1438448474" sldId="312"/>
            <ac:picMk id="128" creationId="{4F41AEB0-AF90-4C2B-AE45-1F4F11032CA3}"/>
          </ac:picMkLst>
        </pc:picChg>
        <pc:picChg chg="mod">
          <ac:chgData name="hooman parvardeh" userId="16ffc79b-bd06-4148-9498-63db6eaf6711" providerId="ADAL" clId="{8EC8FF84-BA7E-4C38-B012-02643E3C5A0C}" dt="2023-03-28T19:07:49.272" v="1146" actId="1038"/>
          <ac:picMkLst>
            <pc:docMk/>
            <pc:sldMk cId="1438448474" sldId="312"/>
            <ac:picMk id="129" creationId="{7220BBE8-F9B1-4A61-97C0-6E6CE3213548}"/>
          </ac:picMkLst>
        </pc:picChg>
        <pc:picChg chg="mod">
          <ac:chgData name="hooman parvardeh" userId="16ffc79b-bd06-4148-9498-63db6eaf6711" providerId="ADAL" clId="{8EC8FF84-BA7E-4C38-B012-02643E3C5A0C}" dt="2023-03-28T19:07:49.272" v="1146" actId="1038"/>
          <ac:picMkLst>
            <pc:docMk/>
            <pc:sldMk cId="1438448474" sldId="312"/>
            <ac:picMk id="130" creationId="{C4F57DCF-8393-4176-84C5-DD3C9F5CC641}"/>
          </ac:picMkLst>
        </pc:picChg>
        <pc:picChg chg="mod">
          <ac:chgData name="hooman parvardeh" userId="16ffc79b-bd06-4148-9498-63db6eaf6711" providerId="ADAL" clId="{8EC8FF84-BA7E-4C38-B012-02643E3C5A0C}" dt="2023-03-28T19:07:49.272" v="1146" actId="1038"/>
          <ac:picMkLst>
            <pc:docMk/>
            <pc:sldMk cId="1438448474" sldId="312"/>
            <ac:picMk id="131" creationId="{6D2C56ED-49DA-43D5-BE76-43BBC8A9EF43}"/>
          </ac:picMkLst>
        </pc:picChg>
        <pc:picChg chg="mod">
          <ac:chgData name="hooman parvardeh" userId="16ffc79b-bd06-4148-9498-63db6eaf6711" providerId="ADAL" clId="{8EC8FF84-BA7E-4C38-B012-02643E3C5A0C}" dt="2023-03-28T19:07:49.272" v="1146" actId="1038"/>
          <ac:picMkLst>
            <pc:docMk/>
            <pc:sldMk cId="1438448474" sldId="312"/>
            <ac:picMk id="132" creationId="{5A4FD3E9-C6C8-4AAB-AA40-FEDD70EE8AB2}"/>
          </ac:picMkLst>
        </pc:picChg>
        <pc:picChg chg="mod">
          <ac:chgData name="hooman parvardeh" userId="16ffc79b-bd06-4148-9498-63db6eaf6711" providerId="ADAL" clId="{8EC8FF84-BA7E-4C38-B012-02643E3C5A0C}" dt="2023-03-28T19:07:49.272" v="1146" actId="1038"/>
          <ac:picMkLst>
            <pc:docMk/>
            <pc:sldMk cId="1438448474" sldId="312"/>
            <ac:picMk id="133" creationId="{2D715A53-FBF0-424D-AF83-9636AFEF9222}"/>
          </ac:picMkLst>
        </pc:picChg>
        <pc:picChg chg="mod">
          <ac:chgData name="hooman parvardeh" userId="16ffc79b-bd06-4148-9498-63db6eaf6711" providerId="ADAL" clId="{8EC8FF84-BA7E-4C38-B012-02643E3C5A0C}" dt="2023-03-28T19:07:49.272" v="1146" actId="1038"/>
          <ac:picMkLst>
            <pc:docMk/>
            <pc:sldMk cId="1438448474" sldId="312"/>
            <ac:picMk id="1026" creationId="{DE8FE870-840D-28EF-70C0-0E2F117293DE}"/>
          </ac:picMkLst>
        </pc:picChg>
      </pc:sldChg>
      <pc:sldChg chg="modSp mod">
        <pc:chgData name="hooman parvardeh" userId="16ffc79b-bd06-4148-9498-63db6eaf6711" providerId="ADAL" clId="{8EC8FF84-BA7E-4C38-B012-02643E3C5A0C}" dt="2023-03-28T19:17:40.829" v="1332" actId="20577"/>
        <pc:sldMkLst>
          <pc:docMk/>
          <pc:sldMk cId="2666042928" sldId="333"/>
        </pc:sldMkLst>
        <pc:spChg chg="mod">
          <ac:chgData name="hooman parvardeh" userId="16ffc79b-bd06-4148-9498-63db6eaf6711" providerId="ADAL" clId="{8EC8FF84-BA7E-4C38-B012-02643E3C5A0C}" dt="2023-03-28T19:17:40.829" v="1332" actId="20577"/>
          <ac:spMkLst>
            <pc:docMk/>
            <pc:sldMk cId="2666042928" sldId="333"/>
            <ac:spMk id="12" creationId="{48674725-3B7A-446D-A7D0-6404F6048F02}"/>
          </ac:spMkLst>
        </pc:spChg>
      </pc:sldChg>
      <pc:sldChg chg="modSp mod modNotesTx">
        <pc:chgData name="hooman parvardeh" userId="16ffc79b-bd06-4148-9498-63db6eaf6711" providerId="ADAL" clId="{8EC8FF84-BA7E-4C38-B012-02643E3C5A0C}" dt="2023-03-28T19:19:03.743" v="1361"/>
        <pc:sldMkLst>
          <pc:docMk/>
          <pc:sldMk cId="2287490216" sldId="345"/>
        </pc:sldMkLst>
        <pc:spChg chg="mod">
          <ac:chgData name="hooman parvardeh" userId="16ffc79b-bd06-4148-9498-63db6eaf6711" providerId="ADAL" clId="{8EC8FF84-BA7E-4C38-B012-02643E3C5A0C}" dt="2023-03-28T19:19:03.743" v="1361"/>
          <ac:spMkLst>
            <pc:docMk/>
            <pc:sldMk cId="2287490216" sldId="345"/>
            <ac:spMk id="11" creationId="{D6DB5852-7E7A-4244-B268-D8E69D962F76}"/>
          </ac:spMkLst>
        </pc:spChg>
        <pc:spChg chg="mod">
          <ac:chgData name="hooman parvardeh" userId="16ffc79b-bd06-4148-9498-63db6eaf6711" providerId="ADAL" clId="{8EC8FF84-BA7E-4C38-B012-02643E3C5A0C}" dt="2023-03-28T17:39:50.868" v="764" actId="1076"/>
          <ac:spMkLst>
            <pc:docMk/>
            <pc:sldMk cId="2287490216" sldId="345"/>
            <ac:spMk id="13" creationId="{445D6FBC-B06D-0B34-03EA-4D4FE3857FF0}"/>
          </ac:spMkLst>
        </pc:spChg>
        <pc:grpChg chg="mod">
          <ac:chgData name="hooman parvardeh" userId="16ffc79b-bd06-4148-9498-63db6eaf6711" providerId="ADAL" clId="{8EC8FF84-BA7E-4C38-B012-02643E3C5A0C}" dt="2023-03-28T17:39:38.704" v="763" actId="14100"/>
          <ac:grpSpMkLst>
            <pc:docMk/>
            <pc:sldMk cId="2287490216" sldId="345"/>
            <ac:grpSpMk id="2" creationId="{F6990399-F51E-2CF0-D7B2-0CE72B8B309C}"/>
          </ac:grpSpMkLst>
        </pc:grpChg>
      </pc:sldChg>
      <pc:sldChg chg="modSp mod">
        <pc:chgData name="hooman parvardeh" userId="16ffc79b-bd06-4148-9498-63db6eaf6711" providerId="ADAL" clId="{8EC8FF84-BA7E-4C38-B012-02643E3C5A0C}" dt="2023-03-28T18:48:56.136" v="1100" actId="13926"/>
        <pc:sldMkLst>
          <pc:docMk/>
          <pc:sldMk cId="1472694127" sldId="357"/>
        </pc:sldMkLst>
        <pc:spChg chg="mod">
          <ac:chgData name="hooman parvardeh" userId="16ffc79b-bd06-4148-9498-63db6eaf6711" providerId="ADAL" clId="{8EC8FF84-BA7E-4C38-B012-02643E3C5A0C}" dt="2023-03-28T18:48:56.136" v="1100" actId="13926"/>
          <ac:spMkLst>
            <pc:docMk/>
            <pc:sldMk cId="1472694127" sldId="357"/>
            <ac:spMk id="12" creationId="{48674725-3B7A-446D-A7D0-6404F6048F02}"/>
          </ac:spMkLst>
        </pc:spChg>
      </pc:sldChg>
      <pc:sldChg chg="modSp mod">
        <pc:chgData name="hooman parvardeh" userId="16ffc79b-bd06-4148-9498-63db6eaf6711" providerId="ADAL" clId="{8EC8FF84-BA7E-4C38-B012-02643E3C5A0C}" dt="2023-03-28T18:23:59.806" v="767" actId="1076"/>
        <pc:sldMkLst>
          <pc:docMk/>
          <pc:sldMk cId="1131301649" sldId="375"/>
        </pc:sldMkLst>
        <pc:spChg chg="mod">
          <ac:chgData name="hooman parvardeh" userId="16ffc79b-bd06-4148-9498-63db6eaf6711" providerId="ADAL" clId="{8EC8FF84-BA7E-4C38-B012-02643E3C5A0C}" dt="2023-03-28T18:23:59.806" v="767" actId="1076"/>
          <ac:spMkLst>
            <pc:docMk/>
            <pc:sldMk cId="1131301649" sldId="375"/>
            <ac:spMk id="38" creationId="{A2C3284D-047E-40F1-86EF-0F121744D628}"/>
          </ac:spMkLst>
        </pc:spChg>
      </pc:sldChg>
      <pc:sldChg chg="modSp mod">
        <pc:chgData name="hooman parvardeh" userId="16ffc79b-bd06-4148-9498-63db6eaf6711" providerId="ADAL" clId="{8EC8FF84-BA7E-4C38-B012-02643E3C5A0C}" dt="2023-03-28T19:18:20.856" v="1348" actId="20577"/>
        <pc:sldMkLst>
          <pc:docMk/>
          <pc:sldMk cId="1655522876" sldId="376"/>
        </pc:sldMkLst>
        <pc:spChg chg="mod">
          <ac:chgData name="hooman parvardeh" userId="16ffc79b-bd06-4148-9498-63db6eaf6711" providerId="ADAL" clId="{8EC8FF84-BA7E-4C38-B012-02643E3C5A0C}" dt="2023-03-28T19:18:20.856" v="1348" actId="20577"/>
          <ac:spMkLst>
            <pc:docMk/>
            <pc:sldMk cId="1655522876" sldId="376"/>
            <ac:spMk id="11" creationId="{D6DB5852-7E7A-4244-B268-D8E69D962F76}"/>
          </ac:spMkLst>
        </pc:spChg>
        <pc:spChg chg="mod">
          <ac:chgData name="hooman parvardeh" userId="16ffc79b-bd06-4148-9498-63db6eaf6711" providerId="ADAL" clId="{8EC8FF84-BA7E-4C38-B012-02643E3C5A0C}" dt="2023-03-28T18:47:12.506" v="1024" actId="1076"/>
          <ac:spMkLst>
            <pc:docMk/>
            <pc:sldMk cId="1655522876" sldId="376"/>
            <ac:spMk id="13" creationId="{445D6FBC-B06D-0B34-03EA-4D4FE3857FF0}"/>
          </ac:spMkLst>
        </pc:spChg>
      </pc:sldChg>
      <pc:sldChg chg="modSp mod">
        <pc:chgData name="hooman parvardeh" userId="16ffc79b-bd06-4148-9498-63db6eaf6711" providerId="ADAL" clId="{8EC8FF84-BA7E-4C38-B012-02643E3C5A0C}" dt="2023-03-28T19:19:06.330" v="1362"/>
        <pc:sldMkLst>
          <pc:docMk/>
          <pc:sldMk cId="2657038702" sldId="377"/>
        </pc:sldMkLst>
        <pc:spChg chg="mod">
          <ac:chgData name="hooman parvardeh" userId="16ffc79b-bd06-4148-9498-63db6eaf6711" providerId="ADAL" clId="{8EC8FF84-BA7E-4C38-B012-02643E3C5A0C}" dt="2023-03-28T19:19:06.330" v="1362"/>
          <ac:spMkLst>
            <pc:docMk/>
            <pc:sldMk cId="2657038702" sldId="377"/>
            <ac:spMk id="11" creationId="{D6DB5852-7E7A-4244-B268-D8E69D962F76}"/>
          </ac:spMkLst>
        </pc:spChg>
      </pc:sldChg>
      <pc:sldChg chg="modSp mod">
        <pc:chgData name="hooman parvardeh" userId="16ffc79b-bd06-4148-9498-63db6eaf6711" providerId="ADAL" clId="{8EC8FF84-BA7E-4C38-B012-02643E3C5A0C}" dt="2023-03-28T19:18:49.387" v="1356" actId="20577"/>
        <pc:sldMkLst>
          <pc:docMk/>
          <pc:sldMk cId="2889926705" sldId="383"/>
        </pc:sldMkLst>
        <pc:spChg chg="mod">
          <ac:chgData name="hooman parvardeh" userId="16ffc79b-bd06-4148-9498-63db6eaf6711" providerId="ADAL" clId="{8EC8FF84-BA7E-4C38-B012-02643E3C5A0C}" dt="2023-03-28T19:18:49.387" v="1356" actId="20577"/>
          <ac:spMkLst>
            <pc:docMk/>
            <pc:sldMk cId="2889926705" sldId="383"/>
            <ac:spMk id="11" creationId="{D6DB5852-7E7A-4244-B268-D8E69D962F76}"/>
          </ac:spMkLst>
        </pc:spChg>
      </pc:sldChg>
      <pc:sldChg chg="modSp mod">
        <pc:chgData name="hooman parvardeh" userId="16ffc79b-bd06-4148-9498-63db6eaf6711" providerId="ADAL" clId="{8EC8FF84-BA7E-4C38-B012-02643E3C5A0C}" dt="2023-03-28T19:18:54.633" v="1357"/>
        <pc:sldMkLst>
          <pc:docMk/>
          <pc:sldMk cId="835379154" sldId="384"/>
        </pc:sldMkLst>
        <pc:spChg chg="mod">
          <ac:chgData name="hooman parvardeh" userId="16ffc79b-bd06-4148-9498-63db6eaf6711" providerId="ADAL" clId="{8EC8FF84-BA7E-4C38-B012-02643E3C5A0C}" dt="2023-03-28T19:18:54.633" v="1357"/>
          <ac:spMkLst>
            <pc:docMk/>
            <pc:sldMk cId="835379154" sldId="384"/>
            <ac:spMk id="11" creationId="{D6DB5852-7E7A-4244-B268-D8E69D962F76}"/>
          </ac:spMkLst>
        </pc:spChg>
      </pc:sldChg>
      <pc:sldChg chg="modSp mod">
        <pc:chgData name="hooman parvardeh" userId="16ffc79b-bd06-4148-9498-63db6eaf6711" providerId="ADAL" clId="{8EC8FF84-BA7E-4C38-B012-02643E3C5A0C}" dt="2023-03-28T18:25:14.007" v="769" actId="1076"/>
        <pc:sldMkLst>
          <pc:docMk/>
          <pc:sldMk cId="746105394" sldId="388"/>
        </pc:sldMkLst>
        <pc:spChg chg="mod">
          <ac:chgData name="hooman parvardeh" userId="16ffc79b-bd06-4148-9498-63db6eaf6711" providerId="ADAL" clId="{8EC8FF84-BA7E-4C38-B012-02643E3C5A0C}" dt="2023-03-28T18:25:14.007" v="769" actId="1076"/>
          <ac:spMkLst>
            <pc:docMk/>
            <pc:sldMk cId="746105394" sldId="388"/>
            <ac:spMk id="12" creationId="{48674725-3B7A-446D-A7D0-6404F6048F02}"/>
          </ac:spMkLst>
        </pc:spChg>
      </pc:sldChg>
      <pc:sldChg chg="modSp mod modNotesTx">
        <pc:chgData name="hooman parvardeh" userId="16ffc79b-bd06-4148-9498-63db6eaf6711" providerId="ADAL" clId="{8EC8FF84-BA7E-4C38-B012-02643E3C5A0C}" dt="2023-03-28T19:18:57.584" v="1358"/>
        <pc:sldMkLst>
          <pc:docMk/>
          <pc:sldMk cId="3706729670" sldId="389"/>
        </pc:sldMkLst>
        <pc:spChg chg="mod">
          <ac:chgData name="hooman parvardeh" userId="16ffc79b-bd06-4148-9498-63db6eaf6711" providerId="ADAL" clId="{8EC8FF84-BA7E-4C38-B012-02643E3C5A0C}" dt="2023-03-28T19:18:57.584" v="1358"/>
          <ac:spMkLst>
            <pc:docMk/>
            <pc:sldMk cId="3706729670" sldId="389"/>
            <ac:spMk id="11" creationId="{D6DB5852-7E7A-4244-B268-D8E69D962F76}"/>
          </ac:spMkLst>
        </pc:spChg>
        <pc:spChg chg="mod">
          <ac:chgData name="hooman parvardeh" userId="16ffc79b-bd06-4148-9498-63db6eaf6711" providerId="ADAL" clId="{8EC8FF84-BA7E-4C38-B012-02643E3C5A0C}" dt="2023-03-28T17:38:29.544" v="719" actId="20577"/>
          <ac:spMkLst>
            <pc:docMk/>
            <pc:sldMk cId="3706729670" sldId="389"/>
            <ac:spMk id="38" creationId="{A2C3284D-047E-40F1-86EF-0F121744D628}"/>
          </ac:spMkLst>
        </pc:spChg>
        <pc:picChg chg="mod">
          <ac:chgData name="hooman parvardeh" userId="16ffc79b-bd06-4148-9498-63db6eaf6711" providerId="ADAL" clId="{8EC8FF84-BA7E-4C38-B012-02643E3C5A0C}" dt="2023-03-28T17:38:13.674" v="716" actId="14100"/>
          <ac:picMkLst>
            <pc:docMk/>
            <pc:sldMk cId="3706729670" sldId="389"/>
            <ac:picMk id="5" creationId="{139116CA-1079-F0C9-236D-363DDC47119F}"/>
          </ac:picMkLst>
        </pc:picChg>
      </pc:sldChg>
      <pc:sldChg chg="modSp mod modAnim modNotesTx">
        <pc:chgData name="hooman parvardeh" userId="16ffc79b-bd06-4148-9498-63db6eaf6711" providerId="ADAL" clId="{8EC8FF84-BA7E-4C38-B012-02643E3C5A0C}" dt="2023-03-28T19:12:36.115" v="1317" actId="20577"/>
        <pc:sldMkLst>
          <pc:docMk/>
          <pc:sldMk cId="3595706427" sldId="391"/>
        </pc:sldMkLst>
        <pc:spChg chg="mod">
          <ac:chgData name="hooman parvardeh" userId="16ffc79b-bd06-4148-9498-63db6eaf6711" providerId="ADAL" clId="{8EC8FF84-BA7E-4C38-B012-02643E3C5A0C}" dt="2023-03-28T19:10:42.827" v="1180" actId="14100"/>
          <ac:spMkLst>
            <pc:docMk/>
            <pc:sldMk cId="3595706427" sldId="391"/>
            <ac:spMk id="14" creationId="{DC826EC1-1D1F-8E1A-6700-4165DD9190E1}"/>
          </ac:spMkLst>
        </pc:spChg>
        <pc:picChg chg="mod">
          <ac:chgData name="hooman parvardeh" userId="16ffc79b-bd06-4148-9498-63db6eaf6711" providerId="ADAL" clId="{8EC8FF84-BA7E-4C38-B012-02643E3C5A0C}" dt="2023-03-28T19:10:09.901" v="1170" actId="1036"/>
          <ac:picMkLst>
            <pc:docMk/>
            <pc:sldMk cId="3595706427" sldId="391"/>
            <ac:picMk id="16" creationId="{6D2C56ED-49DA-43D5-BE76-43BBC8A9EF43}"/>
          </ac:picMkLst>
        </pc:picChg>
        <pc:picChg chg="mod">
          <ac:chgData name="hooman parvardeh" userId="16ffc79b-bd06-4148-9498-63db6eaf6711" providerId="ADAL" clId="{8EC8FF84-BA7E-4C38-B012-02643E3C5A0C}" dt="2023-03-28T19:10:09.901" v="1170" actId="1036"/>
          <ac:picMkLst>
            <pc:docMk/>
            <pc:sldMk cId="3595706427" sldId="391"/>
            <ac:picMk id="18" creationId="{2D715A53-FBF0-424D-AF83-9636AFEF9222}"/>
          </ac:picMkLst>
        </pc:picChg>
        <pc:picChg chg="mod">
          <ac:chgData name="hooman parvardeh" userId="16ffc79b-bd06-4148-9498-63db6eaf6711" providerId="ADAL" clId="{8EC8FF84-BA7E-4C38-B012-02643E3C5A0C}" dt="2023-03-28T19:10:09.901" v="1170" actId="1036"/>
          <ac:picMkLst>
            <pc:docMk/>
            <pc:sldMk cId="3595706427" sldId="391"/>
            <ac:picMk id="19" creationId="{DE8FE870-840D-28EF-70C0-0E2F117293DE}"/>
          </ac:picMkLst>
        </pc:picChg>
        <pc:picChg chg="mod">
          <ac:chgData name="hooman parvardeh" userId="16ffc79b-bd06-4148-9498-63db6eaf6711" providerId="ADAL" clId="{8EC8FF84-BA7E-4C38-B012-02643E3C5A0C}" dt="2023-03-28T19:10:44.485" v="1181" actId="1076"/>
          <ac:picMkLst>
            <pc:docMk/>
            <pc:sldMk cId="3595706427" sldId="391"/>
            <ac:picMk id="22" creationId="{206FD6B0-33C0-3C1E-C8AD-70F828A24A94}"/>
          </ac:picMkLst>
        </pc:picChg>
        <pc:picChg chg="mod">
          <ac:chgData name="hooman parvardeh" userId="16ffc79b-bd06-4148-9498-63db6eaf6711" providerId="ADAL" clId="{8EC8FF84-BA7E-4C38-B012-02643E3C5A0C}" dt="2023-03-28T19:10:09.901" v="1170" actId="1036"/>
          <ac:picMkLst>
            <pc:docMk/>
            <pc:sldMk cId="3595706427" sldId="391"/>
            <ac:picMk id="25" creationId="{396247C2-91A8-8EE5-7B0D-4573CDD362B2}"/>
          </ac:picMkLst>
        </pc:picChg>
        <pc:picChg chg="mod">
          <ac:chgData name="hooman parvardeh" userId="16ffc79b-bd06-4148-9498-63db6eaf6711" providerId="ADAL" clId="{8EC8FF84-BA7E-4C38-B012-02643E3C5A0C}" dt="2023-03-28T19:10:09.901" v="1170" actId="1036"/>
          <ac:picMkLst>
            <pc:docMk/>
            <pc:sldMk cId="3595706427" sldId="391"/>
            <ac:picMk id="26" creationId="{10D389CE-3E1A-E339-04FE-3981F14C7105}"/>
          </ac:picMkLst>
        </pc:picChg>
      </pc:sldChg>
      <pc:sldChg chg="modSp mod">
        <pc:chgData name="hooman parvardeh" userId="16ffc79b-bd06-4148-9498-63db6eaf6711" providerId="ADAL" clId="{8EC8FF84-BA7E-4C38-B012-02643E3C5A0C}" dt="2023-03-28T19:19:00.228" v="1359"/>
        <pc:sldMkLst>
          <pc:docMk/>
          <pc:sldMk cId="3915094684" sldId="392"/>
        </pc:sldMkLst>
        <pc:spChg chg="mod">
          <ac:chgData name="hooman parvardeh" userId="16ffc79b-bd06-4148-9498-63db6eaf6711" providerId="ADAL" clId="{8EC8FF84-BA7E-4C38-B012-02643E3C5A0C}" dt="2023-03-28T19:19:00.228" v="1359"/>
          <ac:spMkLst>
            <pc:docMk/>
            <pc:sldMk cId="3915094684" sldId="392"/>
            <ac:spMk id="11" creationId="{D6DB5852-7E7A-4244-B268-D8E69D962F76}"/>
          </ac:spMkLst>
        </pc:spChg>
      </pc:sldChg>
      <pc:sldChg chg="addSp modSp mod ord">
        <pc:chgData name="hooman parvardeh" userId="16ffc79b-bd06-4148-9498-63db6eaf6711" providerId="ADAL" clId="{8EC8FF84-BA7E-4C38-B012-02643E3C5A0C}" dt="2023-03-28T18:34:00.762" v="840" actId="20577"/>
        <pc:sldMkLst>
          <pc:docMk/>
          <pc:sldMk cId="1510814826" sldId="393"/>
        </pc:sldMkLst>
        <pc:spChg chg="add mod">
          <ac:chgData name="hooman parvardeh" userId="16ffc79b-bd06-4148-9498-63db6eaf6711" providerId="ADAL" clId="{8EC8FF84-BA7E-4C38-B012-02643E3C5A0C}" dt="2023-03-28T15:53:23.026" v="303" actId="20577"/>
          <ac:spMkLst>
            <pc:docMk/>
            <pc:sldMk cId="1510814826" sldId="393"/>
            <ac:spMk id="2" creationId="{906D2EC5-60A2-1B96-1FC3-186D7E62F29A}"/>
          </ac:spMkLst>
        </pc:spChg>
        <pc:spChg chg="add mod">
          <ac:chgData name="hooman parvardeh" userId="16ffc79b-bd06-4148-9498-63db6eaf6711" providerId="ADAL" clId="{8EC8FF84-BA7E-4C38-B012-02643E3C5A0C}" dt="2023-03-28T18:33:55.596" v="839" actId="113"/>
          <ac:spMkLst>
            <pc:docMk/>
            <pc:sldMk cId="1510814826" sldId="393"/>
            <ac:spMk id="3" creationId="{F83109CE-4F65-52F8-4FD6-FA7AFDD9ED4F}"/>
          </ac:spMkLst>
        </pc:spChg>
        <pc:spChg chg="mod">
          <ac:chgData name="hooman parvardeh" userId="16ffc79b-bd06-4148-9498-63db6eaf6711" providerId="ADAL" clId="{8EC8FF84-BA7E-4C38-B012-02643E3C5A0C}" dt="2023-03-28T18:34:00.762" v="840" actId="20577"/>
          <ac:spMkLst>
            <pc:docMk/>
            <pc:sldMk cId="1510814826" sldId="393"/>
            <ac:spMk id="11" creationId="{D6DB5852-7E7A-4244-B268-D8E69D962F76}"/>
          </ac:spMkLst>
        </pc:spChg>
      </pc:sldChg>
      <pc:sldChg chg="addSp modSp mod ord">
        <pc:chgData name="hooman parvardeh" userId="16ffc79b-bd06-4148-9498-63db6eaf6711" providerId="ADAL" clId="{8EC8FF84-BA7E-4C38-B012-02643E3C5A0C}" dt="2023-03-28T18:51:18.376" v="1103" actId="20577"/>
        <pc:sldMkLst>
          <pc:docMk/>
          <pc:sldMk cId="1609727366" sldId="394"/>
        </pc:sldMkLst>
        <pc:spChg chg="add mod">
          <ac:chgData name="hooman parvardeh" userId="16ffc79b-bd06-4148-9498-63db6eaf6711" providerId="ADAL" clId="{8EC8FF84-BA7E-4C38-B012-02643E3C5A0C}" dt="2023-03-28T18:38:38.619" v="894" actId="20577"/>
          <ac:spMkLst>
            <pc:docMk/>
            <pc:sldMk cId="1609727366" sldId="394"/>
            <ac:spMk id="2" creationId="{1D041601-6890-56BF-A291-53BBFBCFA80F}"/>
          </ac:spMkLst>
        </pc:spChg>
        <pc:spChg chg="add mod">
          <ac:chgData name="hooman parvardeh" userId="16ffc79b-bd06-4148-9498-63db6eaf6711" providerId="ADAL" clId="{8EC8FF84-BA7E-4C38-B012-02643E3C5A0C}" dt="2023-03-28T18:40:08.345" v="962" actId="20577"/>
          <ac:spMkLst>
            <pc:docMk/>
            <pc:sldMk cId="1609727366" sldId="394"/>
            <ac:spMk id="3" creationId="{6B1485D1-7717-A0FF-3CB9-C2A82BCFD45D}"/>
          </ac:spMkLst>
        </pc:spChg>
        <pc:spChg chg="mod">
          <ac:chgData name="hooman parvardeh" userId="16ffc79b-bd06-4148-9498-63db6eaf6711" providerId="ADAL" clId="{8EC8FF84-BA7E-4C38-B012-02643E3C5A0C}" dt="2023-03-28T18:51:18.376" v="1103" actId="20577"/>
          <ac:spMkLst>
            <pc:docMk/>
            <pc:sldMk cId="1609727366" sldId="394"/>
            <ac:spMk id="11" creationId="{D6DB5852-7E7A-4244-B268-D8E69D962F76}"/>
          </ac:spMkLst>
        </pc:spChg>
      </pc:sldChg>
      <pc:sldChg chg="modSp mod modAnim">
        <pc:chgData name="hooman parvardeh" userId="16ffc79b-bd06-4148-9498-63db6eaf6711" providerId="ADAL" clId="{8EC8FF84-BA7E-4C38-B012-02643E3C5A0C}" dt="2023-03-28T19:21:42.474" v="1379"/>
        <pc:sldMkLst>
          <pc:docMk/>
          <pc:sldMk cId="856422074" sldId="395"/>
        </pc:sldMkLst>
        <pc:spChg chg="mod">
          <ac:chgData name="hooman parvardeh" userId="16ffc79b-bd06-4148-9498-63db6eaf6711" providerId="ADAL" clId="{8EC8FF84-BA7E-4C38-B012-02643E3C5A0C}" dt="2023-03-28T19:19:08.648" v="1363"/>
          <ac:spMkLst>
            <pc:docMk/>
            <pc:sldMk cId="856422074" sldId="395"/>
            <ac:spMk id="11" creationId="{D6DB5852-7E7A-4244-B268-D8E69D962F76}"/>
          </ac:spMkLst>
        </pc:spChg>
        <pc:graphicFrameChg chg="mod">
          <ac:chgData name="hooman parvardeh" userId="16ffc79b-bd06-4148-9498-63db6eaf6711" providerId="ADAL" clId="{8EC8FF84-BA7E-4C38-B012-02643E3C5A0C}" dt="2023-03-28T19:21:20.526" v="1375" actId="2711"/>
          <ac:graphicFrameMkLst>
            <pc:docMk/>
            <pc:sldMk cId="856422074" sldId="395"/>
            <ac:graphicFrameMk id="2" creationId="{F6899FD9-4D2F-4BF9-564F-3A22E5C0CC6D}"/>
          </ac:graphicFrameMkLst>
        </pc:graphicFrameChg>
      </pc:sldChg>
      <pc:sldChg chg="addSp delSp modSp mod modAnim">
        <pc:chgData name="hooman parvardeh" userId="16ffc79b-bd06-4148-9498-63db6eaf6711" providerId="ADAL" clId="{8EC8FF84-BA7E-4C38-B012-02643E3C5A0C}" dt="2023-03-28T19:17:06.125" v="1327" actId="255"/>
        <pc:sldMkLst>
          <pc:docMk/>
          <pc:sldMk cId="672424625" sldId="396"/>
        </pc:sldMkLst>
        <pc:spChg chg="mod">
          <ac:chgData name="hooman parvardeh" userId="16ffc79b-bd06-4148-9498-63db6eaf6711" providerId="ADAL" clId="{8EC8FF84-BA7E-4C38-B012-02643E3C5A0C}" dt="2023-03-28T16:01:44.755" v="542" actId="1036"/>
          <ac:spMkLst>
            <pc:docMk/>
            <pc:sldMk cId="672424625" sldId="396"/>
            <ac:spMk id="3" creationId="{A3474494-0C90-8D2C-7A63-FB865550C23A}"/>
          </ac:spMkLst>
        </pc:spChg>
        <pc:spChg chg="add del mod">
          <ac:chgData name="hooman parvardeh" userId="16ffc79b-bd06-4148-9498-63db6eaf6711" providerId="ADAL" clId="{8EC8FF84-BA7E-4C38-B012-02643E3C5A0C}" dt="2023-03-28T15:59:49.245" v="467" actId="478"/>
          <ac:spMkLst>
            <pc:docMk/>
            <pc:sldMk cId="672424625" sldId="396"/>
            <ac:spMk id="5" creationId="{506ED3E0-9534-CCBD-4A59-8122568321FF}"/>
          </ac:spMkLst>
        </pc:spChg>
        <pc:spChg chg="add mod">
          <ac:chgData name="hooman parvardeh" userId="16ffc79b-bd06-4148-9498-63db6eaf6711" providerId="ADAL" clId="{8EC8FF84-BA7E-4C38-B012-02643E3C5A0C}" dt="2023-03-28T16:01:44.755" v="542" actId="1036"/>
          <ac:spMkLst>
            <pc:docMk/>
            <pc:sldMk cId="672424625" sldId="396"/>
            <ac:spMk id="19" creationId="{E9FDB8D4-1DC1-A891-91B9-E10A4C2A6068}"/>
          </ac:spMkLst>
        </pc:spChg>
        <pc:spChg chg="add mod">
          <ac:chgData name="hooman parvardeh" userId="16ffc79b-bd06-4148-9498-63db6eaf6711" providerId="ADAL" clId="{8EC8FF84-BA7E-4C38-B012-02643E3C5A0C}" dt="2023-03-28T19:17:06.125" v="1327" actId="255"/>
          <ac:spMkLst>
            <pc:docMk/>
            <pc:sldMk cId="672424625" sldId="396"/>
            <ac:spMk id="20" creationId="{15D6132E-C292-3CC0-82C3-793EB147C50F}"/>
          </ac:spMkLst>
        </pc:spChg>
        <pc:spChg chg="del">
          <ac:chgData name="hooman parvardeh" userId="16ffc79b-bd06-4148-9498-63db6eaf6711" providerId="ADAL" clId="{8EC8FF84-BA7E-4C38-B012-02643E3C5A0C}" dt="2023-03-28T15:57:17.183" v="414" actId="478"/>
          <ac:spMkLst>
            <pc:docMk/>
            <pc:sldMk cId="672424625" sldId="396"/>
            <ac:spMk id="22" creationId="{AAF19176-297C-CFDD-3848-5BD0741FD047}"/>
          </ac:spMkLst>
        </pc:spChg>
        <pc:grpChg chg="mod">
          <ac:chgData name="hooman parvardeh" userId="16ffc79b-bd06-4148-9498-63db6eaf6711" providerId="ADAL" clId="{8EC8FF84-BA7E-4C38-B012-02643E3C5A0C}" dt="2023-03-28T16:01:44.755" v="542" actId="1036"/>
          <ac:grpSpMkLst>
            <pc:docMk/>
            <pc:sldMk cId="672424625" sldId="396"/>
            <ac:grpSpMk id="16" creationId="{2142CD76-1DDC-98B9-0F7C-BEF45F29975E}"/>
          </ac:grpSpMkLst>
        </pc:grpChg>
        <pc:grpChg chg="mod">
          <ac:chgData name="hooman parvardeh" userId="16ffc79b-bd06-4148-9498-63db6eaf6711" providerId="ADAL" clId="{8EC8FF84-BA7E-4C38-B012-02643E3C5A0C}" dt="2023-03-28T16:01:44.755" v="542" actId="1036"/>
          <ac:grpSpMkLst>
            <pc:docMk/>
            <pc:sldMk cId="672424625" sldId="396"/>
            <ac:grpSpMk id="17" creationId="{CCC7DA8F-8DC2-27B0-8738-D030D3D9F8FF}"/>
          </ac:grpSpMkLst>
        </pc:grpChg>
        <pc:grpChg chg="mod">
          <ac:chgData name="hooman parvardeh" userId="16ffc79b-bd06-4148-9498-63db6eaf6711" providerId="ADAL" clId="{8EC8FF84-BA7E-4C38-B012-02643E3C5A0C}" dt="2023-03-28T16:01:44.755" v="542" actId="1036"/>
          <ac:grpSpMkLst>
            <pc:docMk/>
            <pc:sldMk cId="672424625" sldId="396"/>
            <ac:grpSpMk id="18" creationId="{7B1DD4CA-7C59-E3EB-A3CC-46B2AE77F690}"/>
          </ac:grpSpMkLst>
        </pc:grpChg>
      </pc:sldChg>
    </pc:docChg>
  </pc:docChgLst>
  <pc:docChgLst>
    <pc:chgData name="Guest User" userId="S::urn:spo:anon#527bef3e2fa8a68a4f40330606f9d3bc7b578ac0e8483901b4790a604e53ba3a::" providerId="AD" clId="Web-{AAECDC1C-9371-46E2-95C2-3849CBDA42B3}"/>
    <pc:docChg chg="modSld">
      <pc:chgData name="Guest User" userId="S::urn:spo:anon#527bef3e2fa8a68a4f40330606f9d3bc7b578ac0e8483901b4790a604e53ba3a::" providerId="AD" clId="Web-{AAECDC1C-9371-46E2-95C2-3849CBDA42B3}" dt="2023-03-28T18:58:23.806" v="66" actId="1076"/>
      <pc:docMkLst>
        <pc:docMk/>
      </pc:docMkLst>
      <pc:sldChg chg="addSp delSp modSp">
        <pc:chgData name="Guest User" userId="S::urn:spo:anon#527bef3e2fa8a68a4f40330606f9d3bc7b578ac0e8483901b4790a604e53ba3a::" providerId="AD" clId="Web-{AAECDC1C-9371-46E2-95C2-3849CBDA42B3}" dt="2023-03-28T18:58:23.806" v="66" actId="1076"/>
        <pc:sldMkLst>
          <pc:docMk/>
          <pc:sldMk cId="3706729670" sldId="389"/>
        </pc:sldMkLst>
        <pc:picChg chg="add mod">
          <ac:chgData name="Guest User" userId="S::urn:spo:anon#527bef3e2fa8a68a4f40330606f9d3bc7b578ac0e8483901b4790a604e53ba3a::" providerId="AD" clId="Web-{AAECDC1C-9371-46E2-95C2-3849CBDA42B3}" dt="2023-03-28T18:58:23.806" v="66" actId="1076"/>
          <ac:picMkLst>
            <pc:docMk/>
            <pc:sldMk cId="3706729670" sldId="389"/>
            <ac:picMk id="2" creationId="{5833A3E8-4BE4-3800-C2EA-4600C1839769}"/>
          </ac:picMkLst>
        </pc:picChg>
        <pc:picChg chg="del">
          <ac:chgData name="Guest User" userId="S::urn:spo:anon#527bef3e2fa8a68a4f40330606f9d3bc7b578ac0e8483901b4790a604e53ba3a::" providerId="AD" clId="Web-{AAECDC1C-9371-46E2-95C2-3849CBDA42B3}" dt="2023-03-28T18:58:12.399" v="62"/>
          <ac:picMkLst>
            <pc:docMk/>
            <pc:sldMk cId="3706729670" sldId="389"/>
            <ac:picMk id="5" creationId="{139116CA-1079-F0C9-236D-363DDC47119F}"/>
          </ac:picMkLst>
        </pc:picChg>
      </pc:sldChg>
      <pc:sldChg chg="modSp">
        <pc:chgData name="Guest User" userId="S::urn:spo:anon#527bef3e2fa8a68a4f40330606f9d3bc7b578ac0e8483901b4790a604e53ba3a::" providerId="AD" clId="Web-{AAECDC1C-9371-46E2-95C2-3849CBDA42B3}" dt="2023-03-28T18:56:24.130" v="61" actId="20577"/>
        <pc:sldMkLst>
          <pc:docMk/>
          <pc:sldMk cId="1609727366" sldId="394"/>
        </pc:sldMkLst>
        <pc:spChg chg="mod">
          <ac:chgData name="Guest User" userId="S::urn:spo:anon#527bef3e2fa8a68a4f40330606f9d3bc7b578ac0e8483901b4790a604e53ba3a::" providerId="AD" clId="Web-{AAECDC1C-9371-46E2-95C2-3849CBDA42B3}" dt="2023-03-28T18:56:24.130" v="61" actId="20577"/>
          <ac:spMkLst>
            <pc:docMk/>
            <pc:sldMk cId="1609727366" sldId="394"/>
            <ac:spMk id="2" creationId="{1D041601-6890-56BF-A291-53BBFBCFA80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4B0587-A9F0-4B9F-A396-6CDDB7763D71}" type="doc">
      <dgm:prSet loTypeId="urn:microsoft.com/office/officeart/2005/8/layout/hProcess9" loCatId="process" qsTypeId="urn:microsoft.com/office/officeart/2005/8/quickstyle/simple5" qsCatId="simple" csTypeId="urn:microsoft.com/office/officeart/2005/8/colors/colorful4" csCatId="colorful" phldr="1"/>
      <dgm:spPr/>
    </dgm:pt>
    <dgm:pt modelId="{D0CE9909-5502-4B4C-A4DF-033AD5E543E1}">
      <dgm:prSet phldrT="[Text]"/>
      <dgm:spPr>
        <a:solidFill>
          <a:srgbClr val="92D050"/>
        </a:solidFill>
      </dgm:spPr>
      <dgm:t>
        <a:bodyPr/>
        <a:lstStyle/>
        <a:p>
          <a:r>
            <a:rPr lang="en-US">
              <a:latin typeface="Montserrat" panose="00000500000000000000" pitchFamily="2" charset="0"/>
            </a:rPr>
            <a:t>Clean</a:t>
          </a:r>
        </a:p>
      </dgm:t>
    </dgm:pt>
    <dgm:pt modelId="{9C29A35D-168D-4F07-9511-6765E675B341}" type="parTrans" cxnId="{8EAB7494-9A5F-4B9A-A4E6-514D58745073}">
      <dgm:prSet/>
      <dgm:spPr/>
      <dgm:t>
        <a:bodyPr/>
        <a:lstStyle/>
        <a:p>
          <a:endParaRPr lang="en-US"/>
        </a:p>
      </dgm:t>
    </dgm:pt>
    <dgm:pt modelId="{D4473FD5-2FF0-466F-9518-EF05658E24F2}" type="sibTrans" cxnId="{8EAB7494-9A5F-4B9A-A4E6-514D58745073}">
      <dgm:prSet/>
      <dgm:spPr/>
      <dgm:t>
        <a:bodyPr/>
        <a:lstStyle/>
        <a:p>
          <a:endParaRPr lang="en-US"/>
        </a:p>
      </dgm:t>
    </dgm:pt>
    <dgm:pt modelId="{CA43E979-8142-4647-A7A5-102F51F473A0}">
      <dgm:prSet phldrT="[Text]"/>
      <dgm:spPr>
        <a:solidFill>
          <a:srgbClr val="FFC000"/>
        </a:solidFill>
      </dgm:spPr>
      <dgm:t>
        <a:bodyPr/>
        <a:lstStyle/>
        <a:p>
          <a:r>
            <a:rPr lang="en-US">
              <a:latin typeface="Montserrat" panose="00000500000000000000" pitchFamily="2" charset="0"/>
            </a:rPr>
            <a:t>Partial</a:t>
          </a:r>
        </a:p>
      </dgm:t>
    </dgm:pt>
    <dgm:pt modelId="{6E12F1B2-850E-408B-B52B-F08646B3DA71}" type="parTrans" cxnId="{8761A874-7033-4F44-AF47-4FDBD83D0676}">
      <dgm:prSet/>
      <dgm:spPr/>
      <dgm:t>
        <a:bodyPr/>
        <a:lstStyle/>
        <a:p>
          <a:endParaRPr lang="en-US"/>
        </a:p>
      </dgm:t>
    </dgm:pt>
    <dgm:pt modelId="{F0F3183B-02DD-4372-BFCC-0C8FA39DD015}" type="sibTrans" cxnId="{8761A874-7033-4F44-AF47-4FDBD83D0676}">
      <dgm:prSet/>
      <dgm:spPr/>
      <dgm:t>
        <a:bodyPr/>
        <a:lstStyle/>
        <a:p>
          <a:endParaRPr lang="en-US"/>
        </a:p>
      </dgm:t>
    </dgm:pt>
    <dgm:pt modelId="{24EAEEEB-439C-44C9-AEEC-4129ED76EBA4}">
      <dgm:prSet phldrT="[Text]"/>
      <dgm:spPr>
        <a:solidFill>
          <a:srgbClr val="C00000"/>
        </a:solidFill>
      </dgm:spPr>
      <dgm:t>
        <a:bodyPr/>
        <a:lstStyle/>
        <a:p>
          <a:r>
            <a:rPr lang="en-US">
              <a:latin typeface="Montserrat" panose="00000500000000000000" pitchFamily="2" charset="0"/>
            </a:rPr>
            <a:t>No transition</a:t>
          </a:r>
        </a:p>
      </dgm:t>
    </dgm:pt>
    <dgm:pt modelId="{B756569F-7292-4FDA-ACD5-2A22584F4C68}" type="parTrans" cxnId="{594A106C-9D8F-4E98-A9A5-026213906108}">
      <dgm:prSet/>
      <dgm:spPr/>
      <dgm:t>
        <a:bodyPr/>
        <a:lstStyle/>
        <a:p>
          <a:endParaRPr lang="en-US"/>
        </a:p>
      </dgm:t>
    </dgm:pt>
    <dgm:pt modelId="{DF925B6B-F205-4488-8613-9CA1AC171996}" type="sibTrans" cxnId="{594A106C-9D8F-4E98-A9A5-026213906108}">
      <dgm:prSet/>
      <dgm:spPr/>
      <dgm:t>
        <a:bodyPr/>
        <a:lstStyle/>
        <a:p>
          <a:endParaRPr lang="en-US"/>
        </a:p>
      </dgm:t>
    </dgm:pt>
    <dgm:pt modelId="{482EC9F7-8D03-4BB4-AEF1-A6E4ED4C2407}" type="pres">
      <dgm:prSet presAssocID="{034B0587-A9F0-4B9F-A396-6CDDB7763D71}" presName="CompostProcess" presStyleCnt="0">
        <dgm:presLayoutVars>
          <dgm:dir/>
          <dgm:resizeHandles val="exact"/>
        </dgm:presLayoutVars>
      </dgm:prSet>
      <dgm:spPr/>
    </dgm:pt>
    <dgm:pt modelId="{635FE415-0B66-4CE1-ADB3-1A6FB9EDF19D}" type="pres">
      <dgm:prSet presAssocID="{034B0587-A9F0-4B9F-A396-6CDDB7763D71}" presName="arrow" presStyleLbl="bgShp" presStyleIdx="0" presStyleCnt="1" custScaleX="117647" custLinFactNeighborX="91746" custLinFactNeighborY="14565"/>
      <dgm:spPr>
        <a:solidFill>
          <a:srgbClr val="E8F6FD"/>
        </a:solidFill>
      </dgm:spPr>
    </dgm:pt>
    <dgm:pt modelId="{09989C44-0BB9-47C1-8065-3B01B965706D}" type="pres">
      <dgm:prSet presAssocID="{034B0587-A9F0-4B9F-A396-6CDDB7763D71}" presName="linearProcess" presStyleCnt="0"/>
      <dgm:spPr/>
    </dgm:pt>
    <dgm:pt modelId="{0136EA78-7DF1-4AC0-95DC-AE8A58159369}" type="pres">
      <dgm:prSet presAssocID="{D0CE9909-5502-4B4C-A4DF-033AD5E543E1}" presName="textNode" presStyleLbl="node1" presStyleIdx="0" presStyleCnt="3">
        <dgm:presLayoutVars>
          <dgm:bulletEnabled val="1"/>
        </dgm:presLayoutVars>
      </dgm:prSet>
      <dgm:spPr/>
    </dgm:pt>
    <dgm:pt modelId="{855E7F6A-B1C4-4205-A944-1B219A203203}" type="pres">
      <dgm:prSet presAssocID="{D4473FD5-2FF0-466F-9518-EF05658E24F2}" presName="sibTrans" presStyleCnt="0"/>
      <dgm:spPr/>
    </dgm:pt>
    <dgm:pt modelId="{67A927AB-988B-4665-B14B-42E24417C235}" type="pres">
      <dgm:prSet presAssocID="{CA43E979-8142-4647-A7A5-102F51F473A0}" presName="textNode" presStyleLbl="node1" presStyleIdx="1" presStyleCnt="3">
        <dgm:presLayoutVars>
          <dgm:bulletEnabled val="1"/>
        </dgm:presLayoutVars>
      </dgm:prSet>
      <dgm:spPr/>
    </dgm:pt>
    <dgm:pt modelId="{2F98AC2B-7831-466A-9CDE-D0039FBCC7A6}" type="pres">
      <dgm:prSet presAssocID="{F0F3183B-02DD-4372-BFCC-0C8FA39DD015}" presName="sibTrans" presStyleCnt="0"/>
      <dgm:spPr/>
    </dgm:pt>
    <dgm:pt modelId="{31B397E4-E7B6-4008-A0BC-7E2A5CB367A8}" type="pres">
      <dgm:prSet presAssocID="{24EAEEEB-439C-44C9-AEEC-4129ED76EBA4}" presName="textNode" presStyleLbl="node1" presStyleIdx="2" presStyleCnt="3">
        <dgm:presLayoutVars>
          <dgm:bulletEnabled val="1"/>
        </dgm:presLayoutVars>
      </dgm:prSet>
      <dgm:spPr/>
    </dgm:pt>
  </dgm:ptLst>
  <dgm:cxnLst>
    <dgm:cxn modelId="{5E019509-3111-43B8-BEF4-104BD60941BC}" type="presOf" srcId="{CA43E979-8142-4647-A7A5-102F51F473A0}" destId="{67A927AB-988B-4665-B14B-42E24417C235}" srcOrd="0" destOrd="0" presId="urn:microsoft.com/office/officeart/2005/8/layout/hProcess9"/>
    <dgm:cxn modelId="{C7B3CA11-7C5F-479F-8B2B-7A69F1E027F5}" type="presOf" srcId="{24EAEEEB-439C-44C9-AEEC-4129ED76EBA4}" destId="{31B397E4-E7B6-4008-A0BC-7E2A5CB367A8}" srcOrd="0" destOrd="0" presId="urn:microsoft.com/office/officeart/2005/8/layout/hProcess9"/>
    <dgm:cxn modelId="{594A106C-9D8F-4E98-A9A5-026213906108}" srcId="{034B0587-A9F0-4B9F-A396-6CDDB7763D71}" destId="{24EAEEEB-439C-44C9-AEEC-4129ED76EBA4}" srcOrd="2" destOrd="0" parTransId="{B756569F-7292-4FDA-ACD5-2A22584F4C68}" sibTransId="{DF925B6B-F205-4488-8613-9CA1AC171996}"/>
    <dgm:cxn modelId="{8761A874-7033-4F44-AF47-4FDBD83D0676}" srcId="{034B0587-A9F0-4B9F-A396-6CDDB7763D71}" destId="{CA43E979-8142-4647-A7A5-102F51F473A0}" srcOrd="1" destOrd="0" parTransId="{6E12F1B2-850E-408B-B52B-F08646B3DA71}" sibTransId="{F0F3183B-02DD-4372-BFCC-0C8FA39DD015}"/>
    <dgm:cxn modelId="{8EAB7494-9A5F-4B9A-A4E6-514D58745073}" srcId="{034B0587-A9F0-4B9F-A396-6CDDB7763D71}" destId="{D0CE9909-5502-4B4C-A4DF-033AD5E543E1}" srcOrd="0" destOrd="0" parTransId="{9C29A35D-168D-4F07-9511-6765E675B341}" sibTransId="{D4473FD5-2FF0-466F-9518-EF05658E24F2}"/>
    <dgm:cxn modelId="{2E9A899F-CF5C-47B3-A506-AC4F1FFB383D}" type="presOf" srcId="{D0CE9909-5502-4B4C-A4DF-033AD5E543E1}" destId="{0136EA78-7DF1-4AC0-95DC-AE8A58159369}" srcOrd="0" destOrd="0" presId="urn:microsoft.com/office/officeart/2005/8/layout/hProcess9"/>
    <dgm:cxn modelId="{76C594EA-6505-4800-8AC3-FB0CEA0DD474}" type="presOf" srcId="{034B0587-A9F0-4B9F-A396-6CDDB7763D71}" destId="{482EC9F7-8D03-4BB4-AEF1-A6E4ED4C2407}" srcOrd="0" destOrd="0" presId="urn:microsoft.com/office/officeart/2005/8/layout/hProcess9"/>
    <dgm:cxn modelId="{52AFC2FA-0F30-49D9-AB9F-75F8106821D2}" type="presParOf" srcId="{482EC9F7-8D03-4BB4-AEF1-A6E4ED4C2407}" destId="{635FE415-0B66-4CE1-ADB3-1A6FB9EDF19D}" srcOrd="0" destOrd="0" presId="urn:microsoft.com/office/officeart/2005/8/layout/hProcess9"/>
    <dgm:cxn modelId="{232D910C-9247-4195-A6F1-9934E27199A1}" type="presParOf" srcId="{482EC9F7-8D03-4BB4-AEF1-A6E4ED4C2407}" destId="{09989C44-0BB9-47C1-8065-3B01B965706D}" srcOrd="1" destOrd="0" presId="urn:microsoft.com/office/officeart/2005/8/layout/hProcess9"/>
    <dgm:cxn modelId="{FE94C6D4-AFD2-4308-9BC7-A0181A697E63}" type="presParOf" srcId="{09989C44-0BB9-47C1-8065-3B01B965706D}" destId="{0136EA78-7DF1-4AC0-95DC-AE8A58159369}" srcOrd="0" destOrd="0" presId="urn:microsoft.com/office/officeart/2005/8/layout/hProcess9"/>
    <dgm:cxn modelId="{B24573BE-92AD-44F8-BECB-264A90510392}" type="presParOf" srcId="{09989C44-0BB9-47C1-8065-3B01B965706D}" destId="{855E7F6A-B1C4-4205-A944-1B219A203203}" srcOrd="1" destOrd="0" presId="urn:microsoft.com/office/officeart/2005/8/layout/hProcess9"/>
    <dgm:cxn modelId="{823DE692-8A38-4AE6-9898-213A748FB6A8}" type="presParOf" srcId="{09989C44-0BB9-47C1-8065-3B01B965706D}" destId="{67A927AB-988B-4665-B14B-42E24417C235}" srcOrd="2" destOrd="0" presId="urn:microsoft.com/office/officeart/2005/8/layout/hProcess9"/>
    <dgm:cxn modelId="{CBA982EF-7AD0-4C57-8757-ED2E2826E433}" type="presParOf" srcId="{09989C44-0BB9-47C1-8065-3B01B965706D}" destId="{2F98AC2B-7831-466A-9CDE-D0039FBCC7A6}" srcOrd="3" destOrd="0" presId="urn:microsoft.com/office/officeart/2005/8/layout/hProcess9"/>
    <dgm:cxn modelId="{859B9A60-020D-4FE2-80F0-42ACF4A5EFA7}" type="presParOf" srcId="{09989C44-0BB9-47C1-8065-3B01B965706D}" destId="{31B397E4-E7B6-4008-A0BC-7E2A5CB367A8}"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5FE415-0B66-4CE1-ADB3-1A6FB9EDF19D}">
      <dsp:nvSpPr>
        <dsp:cNvPr id="0" name=""/>
        <dsp:cNvSpPr/>
      </dsp:nvSpPr>
      <dsp:spPr>
        <a:xfrm>
          <a:off x="2" y="0"/>
          <a:ext cx="4131221" cy="2168986"/>
        </a:xfrm>
        <a:prstGeom prst="rightArrow">
          <a:avLst/>
        </a:prstGeom>
        <a:solidFill>
          <a:srgbClr val="E8F6FD"/>
        </a:solidFill>
        <a:ln>
          <a:noFill/>
        </a:ln>
        <a:effectLst/>
      </dsp:spPr>
      <dsp:style>
        <a:lnRef idx="0">
          <a:scrgbClr r="0" g="0" b="0"/>
        </a:lnRef>
        <a:fillRef idx="1">
          <a:scrgbClr r="0" g="0" b="0"/>
        </a:fillRef>
        <a:effectRef idx="2">
          <a:scrgbClr r="0" g="0" b="0"/>
        </a:effectRef>
        <a:fontRef idx="minor"/>
      </dsp:style>
    </dsp:sp>
    <dsp:sp modelId="{0136EA78-7DF1-4AC0-95DC-AE8A58159369}">
      <dsp:nvSpPr>
        <dsp:cNvPr id="0" name=""/>
        <dsp:cNvSpPr/>
      </dsp:nvSpPr>
      <dsp:spPr>
        <a:xfrm>
          <a:off x="655" y="650695"/>
          <a:ext cx="1322442" cy="867594"/>
        </a:xfrm>
        <a:prstGeom prst="roundRect">
          <a:avLst/>
        </a:prstGeom>
        <a:solidFill>
          <a:srgbClr val="92D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Montserrat" panose="00000500000000000000" pitchFamily="2" charset="0"/>
            </a:rPr>
            <a:t>Clean</a:t>
          </a:r>
        </a:p>
      </dsp:txBody>
      <dsp:txXfrm>
        <a:off x="43007" y="693047"/>
        <a:ext cx="1237738" cy="782890"/>
      </dsp:txXfrm>
    </dsp:sp>
    <dsp:sp modelId="{67A927AB-988B-4665-B14B-42E24417C235}">
      <dsp:nvSpPr>
        <dsp:cNvPr id="0" name=""/>
        <dsp:cNvSpPr/>
      </dsp:nvSpPr>
      <dsp:spPr>
        <a:xfrm>
          <a:off x="1404390" y="650695"/>
          <a:ext cx="1322442" cy="867594"/>
        </a:xfrm>
        <a:prstGeom prst="roundRect">
          <a:avLst/>
        </a:prstGeom>
        <a:solidFill>
          <a:srgbClr val="FFC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Montserrat" panose="00000500000000000000" pitchFamily="2" charset="0"/>
            </a:rPr>
            <a:t>Partial</a:t>
          </a:r>
        </a:p>
      </dsp:txBody>
      <dsp:txXfrm>
        <a:off x="1446742" y="693047"/>
        <a:ext cx="1237738" cy="782890"/>
      </dsp:txXfrm>
    </dsp:sp>
    <dsp:sp modelId="{31B397E4-E7B6-4008-A0BC-7E2A5CB367A8}">
      <dsp:nvSpPr>
        <dsp:cNvPr id="0" name=""/>
        <dsp:cNvSpPr/>
      </dsp:nvSpPr>
      <dsp:spPr>
        <a:xfrm>
          <a:off x="2808126" y="650695"/>
          <a:ext cx="1322442" cy="867594"/>
        </a:xfrm>
        <a:prstGeom prst="round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Montserrat" panose="00000500000000000000" pitchFamily="2" charset="0"/>
            </a:rPr>
            <a:t>No transition</a:t>
          </a:r>
        </a:p>
      </dsp:txBody>
      <dsp:txXfrm>
        <a:off x="2850478" y="693047"/>
        <a:ext cx="1237738" cy="7828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02435E-59FD-487A-BEF9-1B887CE1D246}" type="datetimeFigureOut">
              <a:rPr lang="en-US" smtClean="0"/>
              <a:t>3/29/2023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1AD3D9-E917-455F-BEF8-ADC2914BFB30}" type="slidenum">
              <a:rPr lang="en-US" smtClean="0"/>
              <a:t>‹#›</a:t>
            </a:fld>
            <a:endParaRPr lang="en-US"/>
          </a:p>
        </p:txBody>
      </p:sp>
    </p:spTree>
    <p:extLst>
      <p:ext uri="{BB962C8B-B14F-4D97-AF65-F5344CB8AC3E}">
        <p14:creationId xmlns:p14="http://schemas.microsoft.com/office/powerpoint/2010/main" val="715878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I want to take a quick second to acknowledge our clients.</a:t>
            </a:r>
          </a:p>
          <a:p>
            <a:pPr rtl="0"/>
            <a:endParaRPr lang="en-US" dirty="0"/>
          </a:p>
          <a:p>
            <a:pPr rtl="0"/>
            <a:r>
              <a:rPr lang="en-US" dirty="0"/>
              <a:t>We are very proud to have 9 State DOTs along with the City of LA and a Canadian toll agency as our clients.</a:t>
            </a:r>
          </a:p>
          <a:p>
            <a:pPr rtl="0"/>
            <a:r>
              <a:rPr lang="en-US" dirty="0"/>
              <a:t>Louisiana just joined us this month from AssetWise. We are very honored to have them to be part of the family. </a:t>
            </a:r>
          </a:p>
          <a:p>
            <a:pPr rtl="0"/>
            <a:endParaRPr lang="en-US" dirty="0"/>
          </a:p>
          <a:p>
            <a:pPr rtl="0"/>
            <a:r>
              <a:rPr lang="en-US" dirty="0"/>
              <a:t>We are going to start the implementation in April and the goal is to go live by July.</a:t>
            </a:r>
          </a:p>
        </p:txBody>
      </p:sp>
      <p:sp>
        <p:nvSpPr>
          <p:cNvPr id="4" name="Slide Number Placeholder 3"/>
          <p:cNvSpPr>
            <a:spLocks noGrp="1"/>
          </p:cNvSpPr>
          <p:nvPr>
            <p:ph type="sldNum" sz="quarter" idx="5"/>
          </p:nvPr>
        </p:nvSpPr>
        <p:spPr/>
        <p:txBody>
          <a:bodyPr/>
          <a:lstStyle/>
          <a:p>
            <a:fld id="{641AD3D9-E917-455F-BEF8-ADC2914BFB30}" type="slidenum">
              <a:rPr lang="en-US" smtClean="0"/>
              <a:t>2</a:t>
            </a:fld>
            <a:endParaRPr lang="en-US"/>
          </a:p>
        </p:txBody>
      </p:sp>
    </p:spTree>
    <p:extLst>
      <p:ext uri="{BB962C8B-B14F-4D97-AF65-F5344CB8AC3E}">
        <p14:creationId xmlns:p14="http://schemas.microsoft.com/office/powerpoint/2010/main" val="2721135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1AD3D9-E917-455F-BEF8-ADC2914BFB30}" type="slidenum">
              <a:rPr lang="en-US" smtClean="0"/>
              <a:t>15</a:t>
            </a:fld>
            <a:endParaRPr lang="en-US"/>
          </a:p>
        </p:txBody>
      </p:sp>
    </p:spTree>
    <p:extLst>
      <p:ext uri="{BB962C8B-B14F-4D97-AF65-F5344CB8AC3E}">
        <p14:creationId xmlns:p14="http://schemas.microsoft.com/office/powerpoint/2010/main" val="563328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1AD3D9-E917-455F-BEF8-ADC2914BFB30}" type="slidenum">
              <a:rPr lang="en-US" smtClean="0"/>
              <a:t>16</a:t>
            </a:fld>
            <a:endParaRPr lang="en-US"/>
          </a:p>
        </p:txBody>
      </p:sp>
    </p:spTree>
    <p:extLst>
      <p:ext uri="{BB962C8B-B14F-4D97-AF65-F5344CB8AC3E}">
        <p14:creationId xmlns:p14="http://schemas.microsoft.com/office/powerpoint/2010/main" val="3089552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1AD3D9-E917-455F-BEF8-ADC2914BFB30}" type="slidenum">
              <a:rPr lang="en-US" smtClean="0"/>
              <a:t>17</a:t>
            </a:fld>
            <a:endParaRPr lang="en-US"/>
          </a:p>
        </p:txBody>
      </p:sp>
    </p:spTree>
    <p:extLst>
      <p:ext uri="{BB962C8B-B14F-4D97-AF65-F5344CB8AC3E}">
        <p14:creationId xmlns:p14="http://schemas.microsoft.com/office/powerpoint/2010/main" val="1360380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Change the photo to a less wide one</a:t>
            </a:r>
          </a:p>
        </p:txBody>
      </p:sp>
      <p:sp>
        <p:nvSpPr>
          <p:cNvPr id="4" name="Slide Number Placeholder 3"/>
          <p:cNvSpPr>
            <a:spLocks noGrp="1"/>
          </p:cNvSpPr>
          <p:nvPr>
            <p:ph type="sldNum" sz="quarter" idx="5"/>
          </p:nvPr>
        </p:nvSpPr>
        <p:spPr/>
        <p:txBody>
          <a:bodyPr/>
          <a:lstStyle/>
          <a:p>
            <a:fld id="{641AD3D9-E917-455F-BEF8-ADC2914BFB30}" type="slidenum">
              <a:rPr lang="en-US" smtClean="0"/>
              <a:t>18</a:t>
            </a:fld>
            <a:endParaRPr lang="en-US"/>
          </a:p>
        </p:txBody>
      </p:sp>
    </p:spTree>
    <p:extLst>
      <p:ext uri="{BB962C8B-B14F-4D97-AF65-F5344CB8AC3E}">
        <p14:creationId xmlns:p14="http://schemas.microsoft.com/office/powerpoint/2010/main" val="4252601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1AD3D9-E917-455F-BEF8-ADC2914BFB30}" type="slidenum">
              <a:rPr lang="en-US" smtClean="0"/>
              <a:t>19</a:t>
            </a:fld>
            <a:endParaRPr lang="en-US"/>
          </a:p>
        </p:txBody>
      </p:sp>
    </p:spTree>
    <p:extLst>
      <p:ext uri="{BB962C8B-B14F-4D97-AF65-F5344CB8AC3E}">
        <p14:creationId xmlns:p14="http://schemas.microsoft.com/office/powerpoint/2010/main" val="3765803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Change the picture to a less wide photo</a:t>
            </a:r>
          </a:p>
        </p:txBody>
      </p:sp>
      <p:sp>
        <p:nvSpPr>
          <p:cNvPr id="4" name="Slide Number Placeholder 3"/>
          <p:cNvSpPr>
            <a:spLocks noGrp="1"/>
          </p:cNvSpPr>
          <p:nvPr>
            <p:ph type="sldNum" sz="quarter" idx="5"/>
          </p:nvPr>
        </p:nvSpPr>
        <p:spPr/>
        <p:txBody>
          <a:bodyPr/>
          <a:lstStyle/>
          <a:p>
            <a:fld id="{641AD3D9-E917-455F-BEF8-ADC2914BFB30}" type="slidenum">
              <a:rPr lang="en-US" smtClean="0"/>
              <a:t>20</a:t>
            </a:fld>
            <a:endParaRPr lang="en-US"/>
          </a:p>
        </p:txBody>
      </p:sp>
    </p:spTree>
    <p:extLst>
      <p:ext uri="{BB962C8B-B14F-4D97-AF65-F5344CB8AC3E}">
        <p14:creationId xmlns:p14="http://schemas.microsoft.com/office/powerpoint/2010/main" val="249852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1AD3D9-E917-455F-BEF8-ADC2914BFB30}" type="slidenum">
              <a:rPr lang="en-US" smtClean="0"/>
              <a:t>21</a:t>
            </a:fld>
            <a:endParaRPr lang="en-US"/>
          </a:p>
        </p:txBody>
      </p:sp>
    </p:spTree>
    <p:extLst>
      <p:ext uri="{BB962C8B-B14F-4D97-AF65-F5344CB8AC3E}">
        <p14:creationId xmlns:p14="http://schemas.microsoft.com/office/powerpoint/2010/main" val="895572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1AD3D9-E917-455F-BEF8-ADC2914BFB30}" type="slidenum">
              <a:rPr lang="en-US" smtClean="0"/>
              <a:t>22</a:t>
            </a:fld>
            <a:endParaRPr lang="en-US"/>
          </a:p>
        </p:txBody>
      </p:sp>
    </p:spTree>
    <p:extLst>
      <p:ext uri="{BB962C8B-B14F-4D97-AF65-F5344CB8AC3E}">
        <p14:creationId xmlns:p14="http://schemas.microsoft.com/office/powerpoint/2010/main" val="2609995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1AD3D9-E917-455F-BEF8-ADC2914BFB30}" type="slidenum">
              <a:rPr lang="en-US" smtClean="0"/>
              <a:t>23</a:t>
            </a:fld>
            <a:endParaRPr lang="en-US"/>
          </a:p>
        </p:txBody>
      </p:sp>
    </p:spTree>
    <p:extLst>
      <p:ext uri="{BB962C8B-B14F-4D97-AF65-F5344CB8AC3E}">
        <p14:creationId xmlns:p14="http://schemas.microsoft.com/office/powerpoint/2010/main" val="2879527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1AD3D9-E917-455F-BEF8-ADC2914BFB30}" type="slidenum">
              <a:rPr lang="en-US" smtClean="0"/>
              <a:t>26</a:t>
            </a:fld>
            <a:endParaRPr lang="en-US"/>
          </a:p>
        </p:txBody>
      </p:sp>
    </p:spTree>
    <p:extLst>
      <p:ext uri="{BB962C8B-B14F-4D97-AF65-F5344CB8AC3E}">
        <p14:creationId xmlns:p14="http://schemas.microsoft.com/office/powerpoint/2010/main" val="3474492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have been working very hard the past 24 months implementing the new </a:t>
            </a:r>
            <a:r>
              <a:rPr lang="en-US" dirty="0" err="1">
                <a:cs typeface="Calibri"/>
              </a:rPr>
              <a:t>inspectX</a:t>
            </a:r>
            <a:r>
              <a:rPr lang="en-US" dirty="0">
                <a:cs typeface="Calibri"/>
              </a:rPr>
              <a:t>. We rebuilt the whole system from scratch. We added a lot of new functionalities and we made sure the system will be compatible with the new NBIS and SNBI changes. As of this month, we have successfully transitioned all of our existing clients to the new version.</a:t>
            </a:r>
          </a:p>
        </p:txBody>
      </p:sp>
      <p:sp>
        <p:nvSpPr>
          <p:cNvPr id="4" name="Slide Number Placeholder 3"/>
          <p:cNvSpPr>
            <a:spLocks noGrp="1"/>
          </p:cNvSpPr>
          <p:nvPr>
            <p:ph type="sldNum" sz="quarter" idx="5"/>
          </p:nvPr>
        </p:nvSpPr>
        <p:spPr/>
        <p:txBody>
          <a:bodyPr/>
          <a:lstStyle/>
          <a:p>
            <a:fld id="{641AD3D9-E917-455F-BEF8-ADC2914BFB30}" type="slidenum">
              <a:rPr lang="en-US" smtClean="0"/>
              <a:t>3</a:t>
            </a:fld>
            <a:endParaRPr lang="en-US"/>
          </a:p>
        </p:txBody>
      </p:sp>
    </p:spTree>
    <p:extLst>
      <p:ext uri="{BB962C8B-B14F-4D97-AF65-F5344CB8AC3E}">
        <p14:creationId xmlns:p14="http://schemas.microsoft.com/office/powerpoint/2010/main" val="1165789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Almost all inspectors use the tablet for offline data collection</a:t>
            </a:r>
          </a:p>
        </p:txBody>
      </p:sp>
      <p:sp>
        <p:nvSpPr>
          <p:cNvPr id="4" name="Slide Number Placeholder 3"/>
          <p:cNvSpPr>
            <a:spLocks noGrp="1"/>
          </p:cNvSpPr>
          <p:nvPr>
            <p:ph type="sldNum" sz="quarter" idx="5"/>
          </p:nvPr>
        </p:nvSpPr>
        <p:spPr/>
        <p:txBody>
          <a:bodyPr/>
          <a:lstStyle/>
          <a:p>
            <a:fld id="{641AD3D9-E917-455F-BEF8-ADC2914BFB30}" type="slidenum">
              <a:rPr lang="en-US" smtClean="0"/>
              <a:t>4</a:t>
            </a:fld>
            <a:endParaRPr lang="en-US"/>
          </a:p>
        </p:txBody>
      </p:sp>
    </p:spTree>
    <p:extLst>
      <p:ext uri="{BB962C8B-B14F-4D97-AF65-F5344CB8AC3E}">
        <p14:creationId xmlns:p14="http://schemas.microsoft.com/office/powerpoint/2010/main" val="3746191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Just a little background. The new NBIS has been YEARS in the making. It went through many iterations OVER THE YEARS. The proposed rule finally came out in November of 2019. After a 30-month long hiatus, the final rule was published. The reg became effective in June. This is a huge milestone for FHWA.</a:t>
            </a:r>
          </a:p>
          <a:p>
            <a:endParaRPr lang="en-US">
              <a:cs typeface="Calibri"/>
            </a:endParaRPr>
          </a:p>
          <a:p>
            <a:r>
              <a:rPr lang="en-US"/>
              <a:t>??Which image is related to which bullet point??</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41AD3D9-E917-455F-BEF8-ADC2914BFB30}" type="slidenum">
              <a:rPr lang="en-US" smtClean="0"/>
              <a:t>5</a:t>
            </a:fld>
            <a:endParaRPr lang="en-US"/>
          </a:p>
        </p:txBody>
      </p:sp>
    </p:spTree>
    <p:extLst>
      <p:ext uri="{BB962C8B-B14F-4D97-AF65-F5344CB8AC3E}">
        <p14:creationId xmlns:p14="http://schemas.microsoft.com/office/powerpoint/2010/main" val="309994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1AD3D9-E917-455F-BEF8-ADC2914BFB30}" type="slidenum">
              <a:rPr lang="en-US" smtClean="0"/>
              <a:t>6</a:t>
            </a:fld>
            <a:endParaRPr lang="en-US"/>
          </a:p>
        </p:txBody>
      </p:sp>
    </p:spTree>
    <p:extLst>
      <p:ext uri="{BB962C8B-B14F-4D97-AF65-F5344CB8AC3E}">
        <p14:creationId xmlns:p14="http://schemas.microsoft.com/office/powerpoint/2010/main" val="3431836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500k to gain access in 2023</a:t>
            </a:r>
          </a:p>
          <a:p>
            <a:r>
              <a:rPr lang="en-US"/>
              <a:t>Otherwise in 2024</a:t>
            </a:r>
          </a:p>
        </p:txBody>
      </p:sp>
      <p:sp>
        <p:nvSpPr>
          <p:cNvPr id="4" name="Slide Number Placeholder 3"/>
          <p:cNvSpPr>
            <a:spLocks noGrp="1"/>
          </p:cNvSpPr>
          <p:nvPr>
            <p:ph type="sldNum" sz="quarter" idx="5"/>
          </p:nvPr>
        </p:nvSpPr>
        <p:spPr/>
        <p:txBody>
          <a:bodyPr/>
          <a:lstStyle/>
          <a:p>
            <a:fld id="{641AD3D9-E917-455F-BEF8-ADC2914BFB30}" type="slidenum">
              <a:rPr lang="en-US" smtClean="0"/>
              <a:t>7</a:t>
            </a:fld>
            <a:endParaRPr lang="en-US"/>
          </a:p>
        </p:txBody>
      </p:sp>
    </p:spTree>
    <p:extLst>
      <p:ext uri="{BB962C8B-B14F-4D97-AF65-F5344CB8AC3E}">
        <p14:creationId xmlns:p14="http://schemas.microsoft.com/office/powerpoint/2010/main" val="2776064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500k to gain access in 2023</a:t>
            </a:r>
          </a:p>
          <a:p>
            <a:r>
              <a:rPr lang="en-US"/>
              <a:t>Otherwise in 2024</a:t>
            </a:r>
          </a:p>
        </p:txBody>
      </p:sp>
      <p:sp>
        <p:nvSpPr>
          <p:cNvPr id="4" name="Slide Number Placeholder 3"/>
          <p:cNvSpPr>
            <a:spLocks noGrp="1"/>
          </p:cNvSpPr>
          <p:nvPr>
            <p:ph type="sldNum" sz="quarter" idx="5"/>
          </p:nvPr>
        </p:nvSpPr>
        <p:spPr/>
        <p:txBody>
          <a:bodyPr/>
          <a:lstStyle/>
          <a:p>
            <a:fld id="{641AD3D9-E917-455F-BEF8-ADC2914BFB30}" type="slidenum">
              <a:rPr lang="en-US" smtClean="0"/>
              <a:t>8</a:t>
            </a:fld>
            <a:endParaRPr lang="en-US"/>
          </a:p>
        </p:txBody>
      </p:sp>
    </p:spTree>
    <p:extLst>
      <p:ext uri="{BB962C8B-B14F-4D97-AF65-F5344CB8AC3E}">
        <p14:creationId xmlns:p14="http://schemas.microsoft.com/office/powerpoint/2010/main" val="2877060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High level estimate during the commenting period</a:t>
            </a:r>
          </a:p>
        </p:txBody>
      </p:sp>
      <p:sp>
        <p:nvSpPr>
          <p:cNvPr id="4" name="Slide Number Placeholder 3"/>
          <p:cNvSpPr>
            <a:spLocks noGrp="1"/>
          </p:cNvSpPr>
          <p:nvPr>
            <p:ph type="sldNum" sz="quarter" idx="5"/>
          </p:nvPr>
        </p:nvSpPr>
        <p:spPr/>
        <p:txBody>
          <a:bodyPr/>
          <a:lstStyle/>
          <a:p>
            <a:fld id="{641AD3D9-E917-455F-BEF8-ADC2914BFB30}" type="slidenum">
              <a:rPr lang="en-US" smtClean="0"/>
              <a:t>9</a:t>
            </a:fld>
            <a:endParaRPr lang="en-US"/>
          </a:p>
        </p:txBody>
      </p:sp>
    </p:spTree>
    <p:extLst>
      <p:ext uri="{BB962C8B-B14F-4D97-AF65-F5344CB8AC3E}">
        <p14:creationId xmlns:p14="http://schemas.microsoft.com/office/powerpoint/2010/main" val="804999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1AD3D9-E917-455F-BEF8-ADC2914BFB30}" type="slidenum">
              <a:rPr lang="en-US" smtClean="0"/>
              <a:t>13</a:t>
            </a:fld>
            <a:endParaRPr lang="en-US"/>
          </a:p>
        </p:txBody>
      </p:sp>
    </p:spTree>
    <p:extLst>
      <p:ext uri="{BB962C8B-B14F-4D97-AF65-F5344CB8AC3E}">
        <p14:creationId xmlns:p14="http://schemas.microsoft.com/office/powerpoint/2010/main" val="3881654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4349B-7F5A-43DB-A5C1-9E11F5B1B8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EF089F-B3AA-4E52-AEBA-3439440E2E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2708B3-DBA9-4878-A234-D964F36463A7}"/>
              </a:ext>
            </a:extLst>
          </p:cNvPr>
          <p:cNvSpPr>
            <a:spLocks noGrp="1"/>
          </p:cNvSpPr>
          <p:nvPr>
            <p:ph type="dt" sz="half" idx="10"/>
          </p:nvPr>
        </p:nvSpPr>
        <p:spPr/>
        <p:txBody>
          <a:bodyPr/>
          <a:lstStyle/>
          <a:p>
            <a:fld id="{4311BC85-5D22-4D3E-8AB7-08075C34EFFA}" type="datetimeFigureOut">
              <a:rPr lang="en-US" smtClean="0"/>
              <a:t>3/29/2023</a:t>
            </a:fld>
            <a:endParaRPr lang="en-US"/>
          </a:p>
        </p:txBody>
      </p:sp>
      <p:sp>
        <p:nvSpPr>
          <p:cNvPr id="5" name="Footer Placeholder 4">
            <a:extLst>
              <a:ext uri="{FF2B5EF4-FFF2-40B4-BE49-F238E27FC236}">
                <a16:creationId xmlns:a16="http://schemas.microsoft.com/office/drawing/2014/main" id="{307DBEAA-20CF-49C7-8CE2-103435A8B1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B8B8D6-81AF-401E-8E76-83FB37F0E9B1}"/>
              </a:ext>
            </a:extLst>
          </p:cNvPr>
          <p:cNvSpPr>
            <a:spLocks noGrp="1"/>
          </p:cNvSpPr>
          <p:nvPr>
            <p:ph type="sldNum" sz="quarter" idx="12"/>
          </p:nvPr>
        </p:nvSpPr>
        <p:spPr/>
        <p:txBody>
          <a:bodyPr/>
          <a:lstStyle/>
          <a:p>
            <a:fld id="{5971724D-D4E4-4355-8296-BCF43503566E}" type="slidenum">
              <a:rPr lang="en-US" smtClean="0"/>
              <a:t>‹#›</a:t>
            </a:fld>
            <a:endParaRPr lang="en-US"/>
          </a:p>
        </p:txBody>
      </p:sp>
    </p:spTree>
    <p:extLst>
      <p:ext uri="{BB962C8B-B14F-4D97-AF65-F5344CB8AC3E}">
        <p14:creationId xmlns:p14="http://schemas.microsoft.com/office/powerpoint/2010/main" val="4118999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13A31-8F21-4F93-BB11-C05F9D0388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5B9B63-1768-4A7D-8860-8FDE0E2FF1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1F8084-4607-4765-96BB-DFB33F6FD4AA}"/>
              </a:ext>
            </a:extLst>
          </p:cNvPr>
          <p:cNvSpPr>
            <a:spLocks noGrp="1"/>
          </p:cNvSpPr>
          <p:nvPr>
            <p:ph type="dt" sz="half" idx="10"/>
          </p:nvPr>
        </p:nvSpPr>
        <p:spPr/>
        <p:txBody>
          <a:bodyPr/>
          <a:lstStyle/>
          <a:p>
            <a:fld id="{4311BC85-5D22-4D3E-8AB7-08075C34EFFA}" type="datetimeFigureOut">
              <a:rPr lang="en-US" smtClean="0"/>
              <a:t>3/29/2023</a:t>
            </a:fld>
            <a:endParaRPr lang="en-US"/>
          </a:p>
        </p:txBody>
      </p:sp>
      <p:sp>
        <p:nvSpPr>
          <p:cNvPr id="5" name="Footer Placeholder 4">
            <a:extLst>
              <a:ext uri="{FF2B5EF4-FFF2-40B4-BE49-F238E27FC236}">
                <a16:creationId xmlns:a16="http://schemas.microsoft.com/office/drawing/2014/main" id="{99F00D77-48A4-48A8-91CD-308CCF7964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C49F5E-EA59-4565-B5E6-A9EDBE247914}"/>
              </a:ext>
            </a:extLst>
          </p:cNvPr>
          <p:cNvSpPr>
            <a:spLocks noGrp="1"/>
          </p:cNvSpPr>
          <p:nvPr>
            <p:ph type="sldNum" sz="quarter" idx="12"/>
          </p:nvPr>
        </p:nvSpPr>
        <p:spPr/>
        <p:txBody>
          <a:bodyPr/>
          <a:lstStyle/>
          <a:p>
            <a:fld id="{5971724D-D4E4-4355-8296-BCF43503566E}" type="slidenum">
              <a:rPr lang="en-US" smtClean="0"/>
              <a:t>‹#›</a:t>
            </a:fld>
            <a:endParaRPr lang="en-US"/>
          </a:p>
        </p:txBody>
      </p:sp>
    </p:spTree>
    <p:extLst>
      <p:ext uri="{BB962C8B-B14F-4D97-AF65-F5344CB8AC3E}">
        <p14:creationId xmlns:p14="http://schemas.microsoft.com/office/powerpoint/2010/main" val="1580576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EA4534-5EEE-4622-B80E-528FF39DC8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889C1B-36BD-4C50-A3AF-E1F6EC901B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B5DF55-DA0A-447F-81CD-463566FACB11}"/>
              </a:ext>
            </a:extLst>
          </p:cNvPr>
          <p:cNvSpPr>
            <a:spLocks noGrp="1"/>
          </p:cNvSpPr>
          <p:nvPr>
            <p:ph type="dt" sz="half" idx="10"/>
          </p:nvPr>
        </p:nvSpPr>
        <p:spPr/>
        <p:txBody>
          <a:bodyPr/>
          <a:lstStyle/>
          <a:p>
            <a:fld id="{4311BC85-5D22-4D3E-8AB7-08075C34EFFA}" type="datetimeFigureOut">
              <a:rPr lang="en-US" smtClean="0"/>
              <a:t>3/29/2023</a:t>
            </a:fld>
            <a:endParaRPr lang="en-US"/>
          </a:p>
        </p:txBody>
      </p:sp>
      <p:sp>
        <p:nvSpPr>
          <p:cNvPr id="5" name="Footer Placeholder 4">
            <a:extLst>
              <a:ext uri="{FF2B5EF4-FFF2-40B4-BE49-F238E27FC236}">
                <a16:creationId xmlns:a16="http://schemas.microsoft.com/office/drawing/2014/main" id="{134EEFAF-9129-4804-B704-F131E03BEA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ED0676-2242-49C5-B704-F4551C46A436}"/>
              </a:ext>
            </a:extLst>
          </p:cNvPr>
          <p:cNvSpPr>
            <a:spLocks noGrp="1"/>
          </p:cNvSpPr>
          <p:nvPr>
            <p:ph type="sldNum" sz="quarter" idx="12"/>
          </p:nvPr>
        </p:nvSpPr>
        <p:spPr/>
        <p:txBody>
          <a:bodyPr/>
          <a:lstStyle/>
          <a:p>
            <a:fld id="{5971724D-D4E4-4355-8296-BCF43503566E}" type="slidenum">
              <a:rPr lang="en-US" smtClean="0"/>
              <a:t>‹#›</a:t>
            </a:fld>
            <a:endParaRPr lang="en-US"/>
          </a:p>
        </p:txBody>
      </p:sp>
    </p:spTree>
    <p:extLst>
      <p:ext uri="{BB962C8B-B14F-4D97-AF65-F5344CB8AC3E}">
        <p14:creationId xmlns:p14="http://schemas.microsoft.com/office/powerpoint/2010/main" val="1904895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090D0-3707-44F8-9399-8C770FE058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0C15BE-259F-4302-9B62-C2C3294203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F1549F-0878-4719-8D18-05FBE9B982E6}"/>
              </a:ext>
            </a:extLst>
          </p:cNvPr>
          <p:cNvSpPr>
            <a:spLocks noGrp="1"/>
          </p:cNvSpPr>
          <p:nvPr>
            <p:ph type="dt" sz="half" idx="10"/>
          </p:nvPr>
        </p:nvSpPr>
        <p:spPr/>
        <p:txBody>
          <a:bodyPr/>
          <a:lstStyle/>
          <a:p>
            <a:fld id="{4311BC85-5D22-4D3E-8AB7-08075C34EFFA}" type="datetimeFigureOut">
              <a:rPr lang="en-US" smtClean="0"/>
              <a:t>3/29/2023</a:t>
            </a:fld>
            <a:endParaRPr lang="en-US"/>
          </a:p>
        </p:txBody>
      </p:sp>
      <p:sp>
        <p:nvSpPr>
          <p:cNvPr id="5" name="Footer Placeholder 4">
            <a:extLst>
              <a:ext uri="{FF2B5EF4-FFF2-40B4-BE49-F238E27FC236}">
                <a16:creationId xmlns:a16="http://schemas.microsoft.com/office/drawing/2014/main" id="{E2542CD6-8544-439F-B8DD-6542DA6B5E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22F667-DA8C-40DD-A17E-A4BD9A19CE2F}"/>
              </a:ext>
            </a:extLst>
          </p:cNvPr>
          <p:cNvSpPr>
            <a:spLocks noGrp="1"/>
          </p:cNvSpPr>
          <p:nvPr>
            <p:ph type="sldNum" sz="quarter" idx="12"/>
          </p:nvPr>
        </p:nvSpPr>
        <p:spPr/>
        <p:txBody>
          <a:bodyPr/>
          <a:lstStyle/>
          <a:p>
            <a:fld id="{5971724D-D4E4-4355-8296-BCF43503566E}" type="slidenum">
              <a:rPr lang="en-US" smtClean="0"/>
              <a:t>‹#›</a:t>
            </a:fld>
            <a:endParaRPr lang="en-US"/>
          </a:p>
        </p:txBody>
      </p:sp>
    </p:spTree>
    <p:extLst>
      <p:ext uri="{BB962C8B-B14F-4D97-AF65-F5344CB8AC3E}">
        <p14:creationId xmlns:p14="http://schemas.microsoft.com/office/powerpoint/2010/main" val="1269193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F3465-AB3C-4D53-AA12-48C7E18325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0E017-BE97-4AA4-8729-C23D130D3E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E947AF-F4FA-4E5D-BEF4-AE8949BBE6CB}"/>
              </a:ext>
            </a:extLst>
          </p:cNvPr>
          <p:cNvSpPr>
            <a:spLocks noGrp="1"/>
          </p:cNvSpPr>
          <p:nvPr>
            <p:ph type="dt" sz="half" idx="10"/>
          </p:nvPr>
        </p:nvSpPr>
        <p:spPr/>
        <p:txBody>
          <a:bodyPr/>
          <a:lstStyle/>
          <a:p>
            <a:fld id="{4311BC85-5D22-4D3E-8AB7-08075C34EFFA}" type="datetimeFigureOut">
              <a:rPr lang="en-US" smtClean="0"/>
              <a:t>3/29/2023</a:t>
            </a:fld>
            <a:endParaRPr lang="en-US"/>
          </a:p>
        </p:txBody>
      </p:sp>
      <p:sp>
        <p:nvSpPr>
          <p:cNvPr id="5" name="Footer Placeholder 4">
            <a:extLst>
              <a:ext uri="{FF2B5EF4-FFF2-40B4-BE49-F238E27FC236}">
                <a16:creationId xmlns:a16="http://schemas.microsoft.com/office/drawing/2014/main" id="{8A4F14C0-19CC-48FC-9C41-1913053FC5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951509-8C62-46C2-BFA4-9DCD06CEB6FA}"/>
              </a:ext>
            </a:extLst>
          </p:cNvPr>
          <p:cNvSpPr>
            <a:spLocks noGrp="1"/>
          </p:cNvSpPr>
          <p:nvPr>
            <p:ph type="sldNum" sz="quarter" idx="12"/>
          </p:nvPr>
        </p:nvSpPr>
        <p:spPr/>
        <p:txBody>
          <a:bodyPr/>
          <a:lstStyle/>
          <a:p>
            <a:fld id="{5971724D-D4E4-4355-8296-BCF43503566E}" type="slidenum">
              <a:rPr lang="en-US" smtClean="0"/>
              <a:t>‹#›</a:t>
            </a:fld>
            <a:endParaRPr lang="en-US"/>
          </a:p>
        </p:txBody>
      </p:sp>
    </p:spTree>
    <p:extLst>
      <p:ext uri="{BB962C8B-B14F-4D97-AF65-F5344CB8AC3E}">
        <p14:creationId xmlns:p14="http://schemas.microsoft.com/office/powerpoint/2010/main" val="1149584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AE5C8-5DAE-4595-9453-E3C3B2D746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157B8E-3284-415D-9296-817605D625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7F2A1A-6E35-4C54-8875-E80B5B5BE6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EC62F8-5530-4807-B333-E5FC7BC32D76}"/>
              </a:ext>
            </a:extLst>
          </p:cNvPr>
          <p:cNvSpPr>
            <a:spLocks noGrp="1"/>
          </p:cNvSpPr>
          <p:nvPr>
            <p:ph type="dt" sz="half" idx="10"/>
          </p:nvPr>
        </p:nvSpPr>
        <p:spPr/>
        <p:txBody>
          <a:bodyPr/>
          <a:lstStyle/>
          <a:p>
            <a:fld id="{4311BC85-5D22-4D3E-8AB7-08075C34EFFA}" type="datetimeFigureOut">
              <a:rPr lang="en-US" smtClean="0"/>
              <a:t>3/29/2023</a:t>
            </a:fld>
            <a:endParaRPr lang="en-US"/>
          </a:p>
        </p:txBody>
      </p:sp>
      <p:sp>
        <p:nvSpPr>
          <p:cNvPr id="6" name="Footer Placeholder 5">
            <a:extLst>
              <a:ext uri="{FF2B5EF4-FFF2-40B4-BE49-F238E27FC236}">
                <a16:creationId xmlns:a16="http://schemas.microsoft.com/office/drawing/2014/main" id="{BCE02DAC-CC4C-43F4-A405-E65E4BC955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7C9C3C-9C61-4FCB-8804-1E4C393A4F6F}"/>
              </a:ext>
            </a:extLst>
          </p:cNvPr>
          <p:cNvSpPr>
            <a:spLocks noGrp="1"/>
          </p:cNvSpPr>
          <p:nvPr>
            <p:ph type="sldNum" sz="quarter" idx="12"/>
          </p:nvPr>
        </p:nvSpPr>
        <p:spPr/>
        <p:txBody>
          <a:bodyPr/>
          <a:lstStyle/>
          <a:p>
            <a:fld id="{5971724D-D4E4-4355-8296-BCF43503566E}" type="slidenum">
              <a:rPr lang="en-US" smtClean="0"/>
              <a:t>‹#›</a:t>
            </a:fld>
            <a:endParaRPr lang="en-US"/>
          </a:p>
        </p:txBody>
      </p:sp>
    </p:spTree>
    <p:extLst>
      <p:ext uri="{BB962C8B-B14F-4D97-AF65-F5344CB8AC3E}">
        <p14:creationId xmlns:p14="http://schemas.microsoft.com/office/powerpoint/2010/main" val="2021836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1751D-B1DD-4550-AD18-BBE6F56F93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8F3AAC-BB48-4526-A656-352CD68C01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F7C72C-0BF9-4AAD-9397-005D01FE0D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F21694-772B-47E3-95EF-2A92440BCB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DE752A-9182-459B-86FF-2F021698E8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248594-1148-4066-A452-D7D58E042EE1}"/>
              </a:ext>
            </a:extLst>
          </p:cNvPr>
          <p:cNvSpPr>
            <a:spLocks noGrp="1"/>
          </p:cNvSpPr>
          <p:nvPr>
            <p:ph type="dt" sz="half" idx="10"/>
          </p:nvPr>
        </p:nvSpPr>
        <p:spPr/>
        <p:txBody>
          <a:bodyPr/>
          <a:lstStyle/>
          <a:p>
            <a:fld id="{4311BC85-5D22-4D3E-8AB7-08075C34EFFA}" type="datetimeFigureOut">
              <a:rPr lang="en-US" smtClean="0"/>
              <a:t>3/29/2023</a:t>
            </a:fld>
            <a:endParaRPr lang="en-US"/>
          </a:p>
        </p:txBody>
      </p:sp>
      <p:sp>
        <p:nvSpPr>
          <p:cNvPr id="8" name="Footer Placeholder 7">
            <a:extLst>
              <a:ext uri="{FF2B5EF4-FFF2-40B4-BE49-F238E27FC236}">
                <a16:creationId xmlns:a16="http://schemas.microsoft.com/office/drawing/2014/main" id="{A0AE7EAF-D303-4522-930C-36C4A95F8D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7F1FBE-5619-4C4E-9511-DC26F837D623}"/>
              </a:ext>
            </a:extLst>
          </p:cNvPr>
          <p:cNvSpPr>
            <a:spLocks noGrp="1"/>
          </p:cNvSpPr>
          <p:nvPr>
            <p:ph type="sldNum" sz="quarter" idx="12"/>
          </p:nvPr>
        </p:nvSpPr>
        <p:spPr/>
        <p:txBody>
          <a:bodyPr/>
          <a:lstStyle/>
          <a:p>
            <a:fld id="{5971724D-D4E4-4355-8296-BCF43503566E}" type="slidenum">
              <a:rPr lang="en-US" smtClean="0"/>
              <a:t>‹#›</a:t>
            </a:fld>
            <a:endParaRPr lang="en-US"/>
          </a:p>
        </p:txBody>
      </p:sp>
    </p:spTree>
    <p:extLst>
      <p:ext uri="{BB962C8B-B14F-4D97-AF65-F5344CB8AC3E}">
        <p14:creationId xmlns:p14="http://schemas.microsoft.com/office/powerpoint/2010/main" val="1123567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AB66C-EC73-473E-BB65-5D9A95EBDACF}"/>
              </a:ext>
            </a:extLst>
          </p:cNvPr>
          <p:cNvSpPr>
            <a:spLocks noGrp="1"/>
          </p:cNvSpPr>
          <p:nvPr>
            <p:ph type="title"/>
          </p:nvPr>
        </p:nvSpPr>
        <p:spPr>
          <a:xfrm>
            <a:off x="257086" y="219846"/>
            <a:ext cx="10515600" cy="466344"/>
          </a:xfrm>
        </p:spPr>
        <p:txBody>
          <a:bodyPr/>
          <a:lstStyle>
            <a:lvl1pPr>
              <a:defRPr sz="2400" b="1">
                <a:latin typeface="Montserrat" panose="00000500000000000000" pitchFamily="2" charset="0"/>
              </a:defRPr>
            </a:lvl1pPr>
          </a:lstStyle>
          <a:p>
            <a:r>
              <a:rPr lang="en-US"/>
              <a:t>Click to edit Master title style</a:t>
            </a:r>
          </a:p>
        </p:txBody>
      </p:sp>
    </p:spTree>
    <p:extLst>
      <p:ext uri="{BB962C8B-B14F-4D97-AF65-F5344CB8AC3E}">
        <p14:creationId xmlns:p14="http://schemas.microsoft.com/office/powerpoint/2010/main" val="90984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3215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C7EF2-AFFE-4DBC-8864-996B078AF6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9A711F-153E-47E8-B605-FBF5435F24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8CF2CD-E8D0-4AB0-A493-625F8C1FD2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F9F066-387F-4D29-B717-E428D7D32C97}"/>
              </a:ext>
            </a:extLst>
          </p:cNvPr>
          <p:cNvSpPr>
            <a:spLocks noGrp="1"/>
          </p:cNvSpPr>
          <p:nvPr>
            <p:ph type="dt" sz="half" idx="10"/>
          </p:nvPr>
        </p:nvSpPr>
        <p:spPr/>
        <p:txBody>
          <a:bodyPr/>
          <a:lstStyle/>
          <a:p>
            <a:fld id="{4311BC85-5D22-4D3E-8AB7-08075C34EFFA}" type="datetimeFigureOut">
              <a:rPr lang="en-US" smtClean="0"/>
              <a:t>3/29/2023</a:t>
            </a:fld>
            <a:endParaRPr lang="en-US"/>
          </a:p>
        </p:txBody>
      </p:sp>
      <p:sp>
        <p:nvSpPr>
          <p:cNvPr id="6" name="Footer Placeholder 5">
            <a:extLst>
              <a:ext uri="{FF2B5EF4-FFF2-40B4-BE49-F238E27FC236}">
                <a16:creationId xmlns:a16="http://schemas.microsoft.com/office/drawing/2014/main" id="{82701FBC-5F48-44D3-B797-C48F21FC4D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ED1D26-B727-4884-83F3-F9EC6C0B2149}"/>
              </a:ext>
            </a:extLst>
          </p:cNvPr>
          <p:cNvSpPr>
            <a:spLocks noGrp="1"/>
          </p:cNvSpPr>
          <p:nvPr>
            <p:ph type="sldNum" sz="quarter" idx="12"/>
          </p:nvPr>
        </p:nvSpPr>
        <p:spPr/>
        <p:txBody>
          <a:bodyPr/>
          <a:lstStyle/>
          <a:p>
            <a:fld id="{5971724D-D4E4-4355-8296-BCF43503566E}" type="slidenum">
              <a:rPr lang="en-US" smtClean="0"/>
              <a:t>‹#›</a:t>
            </a:fld>
            <a:endParaRPr lang="en-US"/>
          </a:p>
        </p:txBody>
      </p:sp>
    </p:spTree>
    <p:extLst>
      <p:ext uri="{BB962C8B-B14F-4D97-AF65-F5344CB8AC3E}">
        <p14:creationId xmlns:p14="http://schemas.microsoft.com/office/powerpoint/2010/main" val="676197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C589C-19D8-4C6B-BF54-6507608A0E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15C8ED-C88C-4FFE-B857-5C27A94085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147412-A3A1-4F1A-957D-426C6012F8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D57CC-737C-4ABC-9EFF-409809435CB7}"/>
              </a:ext>
            </a:extLst>
          </p:cNvPr>
          <p:cNvSpPr>
            <a:spLocks noGrp="1"/>
          </p:cNvSpPr>
          <p:nvPr>
            <p:ph type="dt" sz="half" idx="10"/>
          </p:nvPr>
        </p:nvSpPr>
        <p:spPr/>
        <p:txBody>
          <a:bodyPr/>
          <a:lstStyle/>
          <a:p>
            <a:fld id="{4311BC85-5D22-4D3E-8AB7-08075C34EFFA}" type="datetimeFigureOut">
              <a:rPr lang="en-US" smtClean="0"/>
              <a:t>3/29/2023</a:t>
            </a:fld>
            <a:endParaRPr lang="en-US"/>
          </a:p>
        </p:txBody>
      </p:sp>
      <p:sp>
        <p:nvSpPr>
          <p:cNvPr id="6" name="Footer Placeholder 5">
            <a:extLst>
              <a:ext uri="{FF2B5EF4-FFF2-40B4-BE49-F238E27FC236}">
                <a16:creationId xmlns:a16="http://schemas.microsoft.com/office/drawing/2014/main" id="{CF757B22-6AD4-495F-85B6-9600FEF76F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25915D-FE8C-4223-955A-073D52DA00E9}"/>
              </a:ext>
            </a:extLst>
          </p:cNvPr>
          <p:cNvSpPr>
            <a:spLocks noGrp="1"/>
          </p:cNvSpPr>
          <p:nvPr>
            <p:ph type="sldNum" sz="quarter" idx="12"/>
          </p:nvPr>
        </p:nvSpPr>
        <p:spPr/>
        <p:txBody>
          <a:bodyPr/>
          <a:lstStyle/>
          <a:p>
            <a:fld id="{5971724D-D4E4-4355-8296-BCF43503566E}" type="slidenum">
              <a:rPr lang="en-US" smtClean="0"/>
              <a:t>‹#›</a:t>
            </a:fld>
            <a:endParaRPr lang="en-US"/>
          </a:p>
        </p:txBody>
      </p:sp>
    </p:spTree>
    <p:extLst>
      <p:ext uri="{BB962C8B-B14F-4D97-AF65-F5344CB8AC3E}">
        <p14:creationId xmlns:p14="http://schemas.microsoft.com/office/powerpoint/2010/main" val="4228880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E8284C-6E71-4BDA-9861-43DF93A3A3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B95803-5E08-42E2-B384-6B49B97864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51ACCC-D182-425F-BB16-A9FAB14721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11BC85-5D22-4D3E-8AB7-08075C34EFFA}" type="datetimeFigureOut">
              <a:rPr lang="en-US" smtClean="0"/>
              <a:t>3/29/2023</a:t>
            </a:fld>
            <a:endParaRPr lang="en-US"/>
          </a:p>
        </p:txBody>
      </p:sp>
      <p:sp>
        <p:nvSpPr>
          <p:cNvPr id="5" name="Footer Placeholder 4">
            <a:extLst>
              <a:ext uri="{FF2B5EF4-FFF2-40B4-BE49-F238E27FC236}">
                <a16:creationId xmlns:a16="http://schemas.microsoft.com/office/drawing/2014/main" id="{0ABC718C-E062-4813-AF38-B7C6E70F6B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1B9F08-D685-4624-9DFF-9887FD54B8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71724D-D4E4-4355-8296-BCF43503566E}" type="slidenum">
              <a:rPr lang="en-US" smtClean="0"/>
              <a:t>‹#›</a:t>
            </a:fld>
            <a:endParaRPr lang="en-US"/>
          </a:p>
        </p:txBody>
      </p:sp>
    </p:spTree>
    <p:extLst>
      <p:ext uri="{BB962C8B-B14F-4D97-AF65-F5344CB8AC3E}">
        <p14:creationId xmlns:p14="http://schemas.microsoft.com/office/powerpoint/2010/main" val="1691923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2.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6.sv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20.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4.jpeg"/><Relationship Id="rId4" Type="http://schemas.openxmlformats.org/officeDocument/2006/relationships/diagramLayout" Target="../diagrams/layout1.xml"/><Relationship Id="rId9" Type="http://schemas.openxmlformats.org/officeDocument/2006/relationships/image" Target="../media/image43.jpe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a:extLst>
              <a:ext uri="{FF2B5EF4-FFF2-40B4-BE49-F238E27FC236}">
                <a16:creationId xmlns:a16="http://schemas.microsoft.com/office/drawing/2014/main" id="{0937EE73-E40A-BCFA-89C0-E6ECA55609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393" y="-11484"/>
            <a:ext cx="12227393" cy="6869484"/>
          </a:xfrm>
          <a:prstGeom prst="rect">
            <a:avLst/>
          </a:prstGeom>
        </p:spPr>
      </p:pic>
      <p:sp>
        <p:nvSpPr>
          <p:cNvPr id="65" name="Graphic 31">
            <a:extLst>
              <a:ext uri="{FF2B5EF4-FFF2-40B4-BE49-F238E27FC236}">
                <a16:creationId xmlns:a16="http://schemas.microsoft.com/office/drawing/2014/main" id="{E7FCEE27-E661-ED29-B79E-047E4649CBA8}"/>
              </a:ext>
            </a:extLst>
          </p:cNvPr>
          <p:cNvSpPr/>
          <p:nvPr/>
        </p:nvSpPr>
        <p:spPr>
          <a:xfrm>
            <a:off x="6786219" y="-9525"/>
            <a:ext cx="5405297" cy="1409554"/>
          </a:xfrm>
          <a:custGeom>
            <a:avLst/>
            <a:gdLst>
              <a:gd name="connsiteX0" fmla="*/ 0 w 5357672"/>
              <a:gd name="connsiteY0" fmla="*/ 0 h 1400029"/>
              <a:gd name="connsiteX1" fmla="*/ 5357672 w 5357672"/>
              <a:gd name="connsiteY1" fmla="*/ 0 h 1400029"/>
              <a:gd name="connsiteX2" fmla="*/ 5357672 w 5357672"/>
              <a:gd name="connsiteY2" fmla="*/ 1400029 h 1400029"/>
              <a:gd name="connsiteX3" fmla="*/ 0 w 5357672"/>
              <a:gd name="connsiteY3" fmla="*/ 1400029 h 1400029"/>
              <a:gd name="connsiteX4" fmla="*/ 0 w 5357672"/>
              <a:gd name="connsiteY4" fmla="*/ 0 h 1400029"/>
              <a:gd name="connsiteX0" fmla="*/ 495300 w 5357672"/>
              <a:gd name="connsiteY0" fmla="*/ 0 h 1400029"/>
              <a:gd name="connsiteX1" fmla="*/ 5357672 w 5357672"/>
              <a:gd name="connsiteY1" fmla="*/ 0 h 1400029"/>
              <a:gd name="connsiteX2" fmla="*/ 5357672 w 5357672"/>
              <a:gd name="connsiteY2" fmla="*/ 1400029 h 1400029"/>
              <a:gd name="connsiteX3" fmla="*/ 0 w 5357672"/>
              <a:gd name="connsiteY3" fmla="*/ 1400029 h 1400029"/>
              <a:gd name="connsiteX4" fmla="*/ 495300 w 5357672"/>
              <a:gd name="connsiteY4" fmla="*/ 0 h 1400029"/>
              <a:gd name="connsiteX0" fmla="*/ 619125 w 5481497"/>
              <a:gd name="connsiteY0" fmla="*/ 0 h 1400029"/>
              <a:gd name="connsiteX1" fmla="*/ 5481497 w 5481497"/>
              <a:gd name="connsiteY1" fmla="*/ 0 h 1400029"/>
              <a:gd name="connsiteX2" fmla="*/ 5481497 w 5481497"/>
              <a:gd name="connsiteY2" fmla="*/ 1400029 h 1400029"/>
              <a:gd name="connsiteX3" fmla="*/ 0 w 5481497"/>
              <a:gd name="connsiteY3" fmla="*/ 1400029 h 1400029"/>
              <a:gd name="connsiteX4" fmla="*/ 619125 w 5481497"/>
              <a:gd name="connsiteY4" fmla="*/ 0 h 1400029"/>
              <a:gd name="connsiteX0" fmla="*/ 590550 w 5452922"/>
              <a:gd name="connsiteY0" fmla="*/ 0 h 1400029"/>
              <a:gd name="connsiteX1" fmla="*/ 5452922 w 5452922"/>
              <a:gd name="connsiteY1" fmla="*/ 0 h 1400029"/>
              <a:gd name="connsiteX2" fmla="*/ 5452922 w 5452922"/>
              <a:gd name="connsiteY2" fmla="*/ 1400029 h 1400029"/>
              <a:gd name="connsiteX3" fmla="*/ 0 w 5452922"/>
              <a:gd name="connsiteY3" fmla="*/ 1400029 h 1400029"/>
              <a:gd name="connsiteX4" fmla="*/ 590550 w 5452922"/>
              <a:gd name="connsiteY4" fmla="*/ 0 h 1400029"/>
              <a:gd name="connsiteX0" fmla="*/ 523875 w 5452922"/>
              <a:gd name="connsiteY0" fmla="*/ 0 h 1409554"/>
              <a:gd name="connsiteX1" fmla="*/ 5452922 w 5452922"/>
              <a:gd name="connsiteY1" fmla="*/ 9525 h 1409554"/>
              <a:gd name="connsiteX2" fmla="*/ 5452922 w 5452922"/>
              <a:gd name="connsiteY2" fmla="*/ 1409554 h 1409554"/>
              <a:gd name="connsiteX3" fmla="*/ 0 w 5452922"/>
              <a:gd name="connsiteY3" fmla="*/ 1409554 h 1409554"/>
              <a:gd name="connsiteX4" fmla="*/ 523875 w 5452922"/>
              <a:gd name="connsiteY4" fmla="*/ 0 h 1409554"/>
              <a:gd name="connsiteX0" fmla="*/ 476250 w 5405297"/>
              <a:gd name="connsiteY0" fmla="*/ 0 h 1409554"/>
              <a:gd name="connsiteX1" fmla="*/ 5405297 w 5405297"/>
              <a:gd name="connsiteY1" fmla="*/ 9525 h 1409554"/>
              <a:gd name="connsiteX2" fmla="*/ 5405297 w 5405297"/>
              <a:gd name="connsiteY2" fmla="*/ 1409554 h 1409554"/>
              <a:gd name="connsiteX3" fmla="*/ 0 w 5405297"/>
              <a:gd name="connsiteY3" fmla="*/ 1409554 h 1409554"/>
              <a:gd name="connsiteX4" fmla="*/ 476250 w 5405297"/>
              <a:gd name="connsiteY4" fmla="*/ 0 h 1409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5297" h="1409554">
                <a:moveTo>
                  <a:pt x="476250" y="0"/>
                </a:moveTo>
                <a:lnTo>
                  <a:pt x="5405297" y="9525"/>
                </a:lnTo>
                <a:lnTo>
                  <a:pt x="5405297" y="1409554"/>
                </a:lnTo>
                <a:lnTo>
                  <a:pt x="0" y="1409554"/>
                </a:lnTo>
                <a:lnTo>
                  <a:pt x="476250" y="0"/>
                </a:lnTo>
                <a:close/>
              </a:path>
            </a:pathLst>
          </a:custGeom>
          <a:solidFill>
            <a:srgbClr val="E9F7FF"/>
          </a:solidFill>
          <a:ln w="3705" cap="flat">
            <a:noFill/>
            <a:prstDash val="solid"/>
            <a:miter/>
          </a:ln>
        </p:spPr>
        <p:txBody>
          <a:bodyPr rtlCol="0" anchor="ctr"/>
          <a:lstStyle/>
          <a:p>
            <a:endParaRPr lang="en-IN" dirty="0"/>
          </a:p>
        </p:txBody>
      </p:sp>
      <p:sp>
        <p:nvSpPr>
          <p:cNvPr id="66" name="Graphic 60">
            <a:extLst>
              <a:ext uri="{FF2B5EF4-FFF2-40B4-BE49-F238E27FC236}">
                <a16:creationId xmlns:a16="http://schemas.microsoft.com/office/drawing/2014/main" id="{45061C68-3411-1D6C-83C3-28965F9C20AF}"/>
              </a:ext>
            </a:extLst>
          </p:cNvPr>
          <p:cNvSpPr/>
          <p:nvPr/>
        </p:nvSpPr>
        <p:spPr>
          <a:xfrm>
            <a:off x="-35393" y="1401988"/>
            <a:ext cx="12226700" cy="3393670"/>
          </a:xfrm>
          <a:custGeom>
            <a:avLst/>
            <a:gdLst>
              <a:gd name="connsiteX0" fmla="*/ 0 w 12226700"/>
              <a:gd name="connsiteY0" fmla="*/ 0 h 3393670"/>
              <a:gd name="connsiteX1" fmla="*/ 12226700 w 12226700"/>
              <a:gd name="connsiteY1" fmla="*/ 0 h 3393670"/>
              <a:gd name="connsiteX2" fmla="*/ 12226700 w 12226700"/>
              <a:gd name="connsiteY2" fmla="*/ 3393671 h 3393670"/>
              <a:gd name="connsiteX3" fmla="*/ 0 w 12226700"/>
              <a:gd name="connsiteY3" fmla="*/ 3393671 h 3393670"/>
            </a:gdLst>
            <a:ahLst/>
            <a:cxnLst>
              <a:cxn ang="0">
                <a:pos x="connsiteX0" y="connsiteY0"/>
              </a:cxn>
              <a:cxn ang="0">
                <a:pos x="connsiteX1" y="connsiteY1"/>
              </a:cxn>
              <a:cxn ang="0">
                <a:pos x="connsiteX2" y="connsiteY2"/>
              </a:cxn>
              <a:cxn ang="0">
                <a:pos x="connsiteX3" y="connsiteY3"/>
              </a:cxn>
            </a:cxnLst>
            <a:rect l="l" t="t" r="r" b="b"/>
            <a:pathLst>
              <a:path w="12226700" h="3393670">
                <a:moveTo>
                  <a:pt x="0" y="0"/>
                </a:moveTo>
                <a:lnTo>
                  <a:pt x="12226700" y="0"/>
                </a:lnTo>
                <a:lnTo>
                  <a:pt x="12226700" y="3393671"/>
                </a:lnTo>
                <a:lnTo>
                  <a:pt x="0" y="3393671"/>
                </a:lnTo>
                <a:close/>
              </a:path>
            </a:pathLst>
          </a:custGeom>
          <a:gradFill flip="none" rotWithShape="1">
            <a:gsLst>
              <a:gs pos="100000">
                <a:srgbClr val="164E9E"/>
              </a:gs>
              <a:gs pos="0">
                <a:srgbClr val="0079C0">
                  <a:lumMod val="97000"/>
                  <a:lumOff val="3000"/>
                </a:srgbClr>
              </a:gs>
            </a:gsLst>
            <a:lin ang="13500000" scaled="1"/>
            <a:tileRect/>
          </a:gradFill>
          <a:ln w="4074" cap="flat">
            <a:noFill/>
            <a:prstDash val="solid"/>
            <a:miter/>
          </a:ln>
          <a:effectLst>
            <a:outerShdw blurRad="596900" dist="355600" dir="5400000" sx="83000" sy="83000" algn="ctr" rotWithShape="0">
              <a:srgbClr val="000000">
                <a:alpha val="33000"/>
              </a:srgbClr>
            </a:outerShdw>
          </a:effectLst>
        </p:spPr>
        <p:txBody>
          <a:bodyPr rtlCol="0" anchor="ctr"/>
          <a:lstStyle/>
          <a:p>
            <a:endParaRPr lang="en-IN"/>
          </a:p>
        </p:txBody>
      </p:sp>
      <p:grpSp>
        <p:nvGrpSpPr>
          <p:cNvPr id="23" name="Group 22">
            <a:extLst>
              <a:ext uri="{FF2B5EF4-FFF2-40B4-BE49-F238E27FC236}">
                <a16:creationId xmlns:a16="http://schemas.microsoft.com/office/drawing/2014/main" id="{E4C4E17C-D5B8-8A40-26B5-D09E7CC34DB3}"/>
              </a:ext>
            </a:extLst>
          </p:cNvPr>
          <p:cNvGrpSpPr/>
          <p:nvPr/>
        </p:nvGrpSpPr>
        <p:grpSpPr>
          <a:xfrm>
            <a:off x="571500" y="5915316"/>
            <a:ext cx="11144761" cy="444810"/>
            <a:chOff x="718136" y="5754683"/>
            <a:chExt cx="10137419" cy="428455"/>
          </a:xfrm>
        </p:grpSpPr>
        <p:pic>
          <p:nvPicPr>
            <p:cNvPr id="14" name="Picture 13" descr="Logo&#10;&#10;Description automatically generated">
              <a:extLst>
                <a:ext uri="{FF2B5EF4-FFF2-40B4-BE49-F238E27FC236}">
                  <a16:creationId xmlns:a16="http://schemas.microsoft.com/office/drawing/2014/main" id="{3C39F72F-50E4-31A8-8370-C173D90F1F8B}"/>
                </a:ext>
              </a:extLst>
            </p:cNvPr>
            <p:cNvPicPr>
              <a:picLocks noChangeAspect="1"/>
            </p:cNvPicPr>
            <p:nvPr/>
          </p:nvPicPr>
          <p:blipFill rotWithShape="1">
            <a:blip r:embed="rId4">
              <a:extLst>
                <a:ext uri="{28A0092B-C50C-407E-A947-70E740481C1C}">
                  <a14:useLocalDpi xmlns:a14="http://schemas.microsoft.com/office/drawing/2010/main" val="0"/>
                </a:ext>
              </a:extLst>
            </a:blip>
            <a:srcRect l="7654" t="13166" r="5006" b="17900"/>
            <a:stretch/>
          </p:blipFill>
          <p:spPr>
            <a:xfrm>
              <a:off x="718136" y="5760526"/>
              <a:ext cx="940123" cy="416756"/>
            </a:xfrm>
            <a:prstGeom prst="rect">
              <a:avLst/>
            </a:prstGeom>
          </p:spPr>
        </p:pic>
        <p:pic>
          <p:nvPicPr>
            <p:cNvPr id="15" name="Picture 14" descr="Logo, company name&#10;&#10;Description automatically generated">
              <a:extLst>
                <a:ext uri="{FF2B5EF4-FFF2-40B4-BE49-F238E27FC236}">
                  <a16:creationId xmlns:a16="http://schemas.microsoft.com/office/drawing/2014/main" id="{D8AC67AA-7398-9745-6C87-58D278AB066D}"/>
                </a:ext>
              </a:extLst>
            </p:cNvPr>
            <p:cNvPicPr>
              <a:picLocks noChangeAspect="1"/>
            </p:cNvPicPr>
            <p:nvPr/>
          </p:nvPicPr>
          <p:blipFill rotWithShape="1">
            <a:blip r:embed="rId5">
              <a:extLst>
                <a:ext uri="{28A0092B-C50C-407E-A947-70E740481C1C}">
                  <a14:useLocalDpi xmlns:a14="http://schemas.microsoft.com/office/drawing/2010/main" val="0"/>
                </a:ext>
              </a:extLst>
            </a:blip>
            <a:srcRect l="8913" t="26229" r="7817" b="19537"/>
            <a:stretch/>
          </p:blipFill>
          <p:spPr>
            <a:xfrm>
              <a:off x="3115542" y="5802218"/>
              <a:ext cx="904866" cy="333372"/>
            </a:xfrm>
            <a:prstGeom prst="rect">
              <a:avLst/>
            </a:prstGeom>
          </p:spPr>
        </p:pic>
        <p:pic>
          <p:nvPicPr>
            <p:cNvPr id="16" name="Picture 15" descr="Logo&#10;&#10;Description automatically generated">
              <a:extLst>
                <a:ext uri="{FF2B5EF4-FFF2-40B4-BE49-F238E27FC236}">
                  <a16:creationId xmlns:a16="http://schemas.microsoft.com/office/drawing/2014/main" id="{E6C1E42C-9268-D9F1-E838-2979CA2103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1767" y="5838411"/>
              <a:ext cx="1010266" cy="260986"/>
            </a:xfrm>
            <a:prstGeom prst="rect">
              <a:avLst/>
            </a:prstGeom>
          </p:spPr>
        </p:pic>
        <p:pic>
          <p:nvPicPr>
            <p:cNvPr id="17" name="Picture 16" descr="Shape&#10;&#10;Description automatically generated with medium confidence">
              <a:extLst>
                <a:ext uri="{FF2B5EF4-FFF2-40B4-BE49-F238E27FC236}">
                  <a16:creationId xmlns:a16="http://schemas.microsoft.com/office/drawing/2014/main" id="{893727BD-F195-7D45-A133-4B5B28FC47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43916" y="5842191"/>
              <a:ext cx="1010264" cy="253426"/>
            </a:xfrm>
            <a:prstGeom prst="rect">
              <a:avLst/>
            </a:prstGeom>
          </p:spPr>
        </p:pic>
        <p:pic>
          <p:nvPicPr>
            <p:cNvPr id="18" name="Picture 17" descr="Shape&#10;&#10;Description automatically generated with low confidence">
              <a:extLst>
                <a:ext uri="{FF2B5EF4-FFF2-40B4-BE49-F238E27FC236}">
                  <a16:creationId xmlns:a16="http://schemas.microsoft.com/office/drawing/2014/main" id="{3B4FBF77-FE24-BF30-84C3-E58BE78C57A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689" y="5849111"/>
              <a:ext cx="1066670" cy="239585"/>
            </a:xfrm>
            <a:prstGeom prst="rect">
              <a:avLst/>
            </a:prstGeom>
          </p:spPr>
        </p:pic>
        <p:pic>
          <p:nvPicPr>
            <p:cNvPr id="19" name="Picture 18" descr="Logo&#10;&#10;Description automatically generated">
              <a:extLst>
                <a:ext uri="{FF2B5EF4-FFF2-40B4-BE49-F238E27FC236}">
                  <a16:creationId xmlns:a16="http://schemas.microsoft.com/office/drawing/2014/main" id="{73B68F32-B3E2-BB5C-0680-F07D8016993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03200" y="5835867"/>
              <a:ext cx="961506" cy="266082"/>
            </a:xfrm>
            <a:prstGeom prst="rect">
              <a:avLst/>
            </a:prstGeom>
          </p:spPr>
        </p:pic>
        <p:pic>
          <p:nvPicPr>
            <p:cNvPr id="20" name="Picture 19" descr="A picture containing graphical user interface&#10;&#10;Description automatically generated">
              <a:extLst>
                <a:ext uri="{FF2B5EF4-FFF2-40B4-BE49-F238E27FC236}">
                  <a16:creationId xmlns:a16="http://schemas.microsoft.com/office/drawing/2014/main" id="{66D3BCC6-567B-A2BC-E552-08F727624BF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84305" y="5769643"/>
              <a:ext cx="911824" cy="398530"/>
            </a:xfrm>
            <a:prstGeom prst="rect">
              <a:avLst/>
            </a:prstGeom>
          </p:spPr>
        </p:pic>
        <p:pic>
          <p:nvPicPr>
            <p:cNvPr id="21" name="Picture 2" descr="Kansas Department of Transportation - Wikipedia">
              <a:extLst>
                <a:ext uri="{FF2B5EF4-FFF2-40B4-BE49-F238E27FC236}">
                  <a16:creationId xmlns:a16="http://schemas.microsoft.com/office/drawing/2014/main" id="{E3B7D1A9-2EEA-62D9-51CD-567FC8CD8F9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88214" y="5754683"/>
              <a:ext cx="793435" cy="42845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Logo&#10;&#10;Description automatically generated">
              <a:extLst>
                <a:ext uri="{FF2B5EF4-FFF2-40B4-BE49-F238E27FC236}">
                  <a16:creationId xmlns:a16="http://schemas.microsoft.com/office/drawing/2014/main" id="{598822B1-ADA2-1470-1E6E-0899DE2EAFC5}"/>
                </a:ext>
              </a:extLst>
            </p:cNvPr>
            <p:cNvPicPr>
              <a:picLocks noChangeAspect="1"/>
            </p:cNvPicPr>
            <p:nvPr/>
          </p:nvPicPr>
          <p:blipFill rotWithShape="1">
            <a:blip r:embed="rId12">
              <a:extLst>
                <a:ext uri="{28A0092B-C50C-407E-A947-70E740481C1C}">
                  <a14:useLocalDpi xmlns:a14="http://schemas.microsoft.com/office/drawing/2010/main" val="0"/>
                </a:ext>
              </a:extLst>
            </a:blip>
            <a:srcRect l="7662" t="9472" r="7574" b="6024"/>
            <a:stretch/>
          </p:blipFill>
          <p:spPr>
            <a:xfrm>
              <a:off x="10105161" y="5766720"/>
              <a:ext cx="750394" cy="404375"/>
            </a:xfrm>
            <a:prstGeom prst="rect">
              <a:avLst/>
            </a:prstGeom>
          </p:spPr>
        </p:pic>
      </p:grpSp>
      <p:pic>
        <p:nvPicPr>
          <p:cNvPr id="59" name="Graphic 58">
            <a:extLst>
              <a:ext uri="{FF2B5EF4-FFF2-40B4-BE49-F238E27FC236}">
                <a16:creationId xmlns:a16="http://schemas.microsoft.com/office/drawing/2014/main" id="{20A16A37-219B-F8D1-25B4-17A05EA019D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00414" y="449027"/>
            <a:ext cx="2747636" cy="486923"/>
          </a:xfrm>
          <a:prstGeom prst="rect">
            <a:avLst/>
          </a:prstGeom>
        </p:spPr>
      </p:pic>
      <p:pic>
        <p:nvPicPr>
          <p:cNvPr id="64" name="Picture 63" descr="Logo&#10;&#10;Description automatically generated with medium confidence">
            <a:extLst>
              <a:ext uri="{FF2B5EF4-FFF2-40B4-BE49-F238E27FC236}">
                <a16:creationId xmlns:a16="http://schemas.microsoft.com/office/drawing/2014/main" id="{35286F22-9D27-F29B-DC41-54EE2CE13B9A}"/>
              </a:ext>
            </a:extLst>
          </p:cNvPr>
          <p:cNvPicPr>
            <a:picLocks noChangeAspect="1"/>
          </p:cNvPicPr>
          <p:nvPr/>
        </p:nvPicPr>
        <p:blipFill rotWithShape="1">
          <a:blip r:embed="rId15">
            <a:extLst>
              <a:ext uri="{28A0092B-C50C-407E-A947-70E740481C1C}">
                <a14:useLocalDpi xmlns:a14="http://schemas.microsoft.com/office/drawing/2010/main" val="0"/>
              </a:ext>
            </a:extLst>
          </a:blip>
          <a:srcRect l="10802" t="7931" r="30988" b="17387"/>
          <a:stretch/>
        </p:blipFill>
        <p:spPr>
          <a:xfrm>
            <a:off x="8582888" y="387162"/>
            <a:ext cx="2639064" cy="572852"/>
          </a:xfrm>
          <a:prstGeom prst="rect">
            <a:avLst/>
          </a:prstGeom>
        </p:spPr>
      </p:pic>
      <p:grpSp>
        <p:nvGrpSpPr>
          <p:cNvPr id="68" name="Group 67">
            <a:extLst>
              <a:ext uri="{FF2B5EF4-FFF2-40B4-BE49-F238E27FC236}">
                <a16:creationId xmlns:a16="http://schemas.microsoft.com/office/drawing/2014/main" id="{6E6E45DB-5BD9-716E-5EA1-4C42249E667B}"/>
              </a:ext>
            </a:extLst>
          </p:cNvPr>
          <p:cNvGrpSpPr/>
          <p:nvPr/>
        </p:nvGrpSpPr>
        <p:grpSpPr>
          <a:xfrm>
            <a:off x="-36087" y="1868789"/>
            <a:ext cx="10573558" cy="2373013"/>
            <a:chOff x="-36087" y="1802683"/>
            <a:chExt cx="10573558" cy="2373013"/>
          </a:xfrm>
        </p:grpSpPr>
        <p:sp>
          <p:nvSpPr>
            <p:cNvPr id="69" name="TextBox 68">
              <a:extLst>
                <a:ext uri="{FF2B5EF4-FFF2-40B4-BE49-F238E27FC236}">
                  <a16:creationId xmlns:a16="http://schemas.microsoft.com/office/drawing/2014/main" id="{E17AAB62-31BD-F8C4-5DAE-06571D213DB8}"/>
                </a:ext>
              </a:extLst>
            </p:cNvPr>
            <p:cNvSpPr txBox="1"/>
            <p:nvPr/>
          </p:nvSpPr>
          <p:spPr>
            <a:xfrm>
              <a:off x="581025" y="1802683"/>
              <a:ext cx="9956446" cy="1446550"/>
            </a:xfrm>
            <a:prstGeom prst="rect">
              <a:avLst/>
            </a:prstGeom>
            <a:noFill/>
          </p:spPr>
          <p:txBody>
            <a:bodyPr wrap="square" rtlCol="0">
              <a:spAutoFit/>
            </a:bodyPr>
            <a:lstStyle/>
            <a:p>
              <a:r>
                <a:rPr lang="en-US" sz="4400" b="1" dirty="0">
                  <a:solidFill>
                    <a:srgbClr val="E8F6FD"/>
                  </a:solidFill>
                  <a:latin typeface="Montserrat" pitchFamily="2" charset="0"/>
                </a:rPr>
                <a:t>SNBI Data </a:t>
              </a:r>
            </a:p>
            <a:p>
              <a:r>
                <a:rPr lang="en-US" sz="4400" b="1" dirty="0">
                  <a:solidFill>
                    <a:srgbClr val="E8F6FD"/>
                  </a:solidFill>
                  <a:latin typeface="Montserrat" pitchFamily="2" charset="0"/>
                </a:rPr>
                <a:t>Collection</a:t>
              </a:r>
            </a:p>
          </p:txBody>
        </p:sp>
        <p:sp>
          <p:nvSpPr>
            <p:cNvPr id="70" name="TextBox 69">
              <a:extLst>
                <a:ext uri="{FF2B5EF4-FFF2-40B4-BE49-F238E27FC236}">
                  <a16:creationId xmlns:a16="http://schemas.microsoft.com/office/drawing/2014/main" id="{099DD89F-7F18-90A8-6552-A4B0D19EC071}"/>
                </a:ext>
              </a:extLst>
            </p:cNvPr>
            <p:cNvSpPr txBox="1"/>
            <p:nvPr/>
          </p:nvSpPr>
          <p:spPr>
            <a:xfrm>
              <a:off x="581025" y="3744809"/>
              <a:ext cx="9956446" cy="430887"/>
            </a:xfrm>
            <a:prstGeom prst="rect">
              <a:avLst/>
            </a:prstGeom>
            <a:noFill/>
          </p:spPr>
          <p:txBody>
            <a:bodyPr wrap="square" rtlCol="0">
              <a:spAutoFit/>
            </a:bodyPr>
            <a:lstStyle/>
            <a:p>
              <a:r>
                <a:rPr lang="en-US" sz="2200" i="1" dirty="0">
                  <a:solidFill>
                    <a:srgbClr val="E8F6FD"/>
                  </a:solidFill>
                  <a:latin typeface="Montserrat Medium" pitchFamily="2" charset="0"/>
                </a:rPr>
                <a:t>ARDOT’s Perspective</a:t>
              </a:r>
            </a:p>
          </p:txBody>
        </p:sp>
        <p:sp>
          <p:nvSpPr>
            <p:cNvPr id="71" name="Freeform: Shape 70">
              <a:extLst>
                <a:ext uri="{FF2B5EF4-FFF2-40B4-BE49-F238E27FC236}">
                  <a16:creationId xmlns:a16="http://schemas.microsoft.com/office/drawing/2014/main" id="{57C79B7E-69AF-4DB7-9EEF-A7FB2E1985AD}"/>
                </a:ext>
              </a:extLst>
            </p:cNvPr>
            <p:cNvSpPr/>
            <p:nvPr/>
          </p:nvSpPr>
          <p:spPr>
            <a:xfrm flipV="1">
              <a:off x="-36087" y="3434074"/>
              <a:ext cx="5893961" cy="25200"/>
            </a:xfrm>
            <a:custGeom>
              <a:avLst/>
              <a:gdLst>
                <a:gd name="connsiteX0" fmla="*/ 0 w 1381315"/>
                <a:gd name="connsiteY0" fmla="*/ 0 h 48386"/>
                <a:gd name="connsiteX1" fmla="*/ 1381315 w 1381315"/>
                <a:gd name="connsiteY1" fmla="*/ 0 h 48386"/>
                <a:gd name="connsiteX2" fmla="*/ 1381315 w 1381315"/>
                <a:gd name="connsiteY2" fmla="*/ 48387 h 48386"/>
                <a:gd name="connsiteX3" fmla="*/ 0 w 1381315"/>
                <a:gd name="connsiteY3" fmla="*/ 48387 h 48386"/>
              </a:gdLst>
              <a:ahLst/>
              <a:cxnLst>
                <a:cxn ang="0">
                  <a:pos x="connsiteX0" y="connsiteY0"/>
                </a:cxn>
                <a:cxn ang="0">
                  <a:pos x="connsiteX1" y="connsiteY1"/>
                </a:cxn>
                <a:cxn ang="0">
                  <a:pos x="connsiteX2" y="connsiteY2"/>
                </a:cxn>
                <a:cxn ang="0">
                  <a:pos x="connsiteX3" y="connsiteY3"/>
                </a:cxn>
              </a:cxnLst>
              <a:rect l="l" t="t" r="r" b="b"/>
              <a:pathLst>
                <a:path w="1381315" h="48386">
                  <a:moveTo>
                    <a:pt x="0" y="0"/>
                  </a:moveTo>
                  <a:lnTo>
                    <a:pt x="1381315" y="0"/>
                  </a:lnTo>
                  <a:lnTo>
                    <a:pt x="1381315" y="48387"/>
                  </a:lnTo>
                  <a:lnTo>
                    <a:pt x="0" y="48387"/>
                  </a:lnTo>
                  <a:close/>
                </a:path>
              </a:pathLst>
            </a:custGeom>
            <a:solidFill>
              <a:srgbClr val="F7C43A"/>
            </a:solidFill>
            <a:ln w="9525" cap="flat">
              <a:noFill/>
              <a:prstDash val="solid"/>
              <a:miter/>
            </a:ln>
          </p:spPr>
          <p:txBody>
            <a:bodyPr rtlCol="0" anchor="ctr"/>
            <a:lstStyle/>
            <a:p>
              <a:endParaRPr lang="en-US" dirty="0"/>
            </a:p>
          </p:txBody>
        </p:sp>
      </p:grpSp>
      <p:grpSp>
        <p:nvGrpSpPr>
          <p:cNvPr id="10" name="Group 9">
            <a:extLst>
              <a:ext uri="{FF2B5EF4-FFF2-40B4-BE49-F238E27FC236}">
                <a16:creationId xmlns:a16="http://schemas.microsoft.com/office/drawing/2014/main" id="{02642181-B23B-6066-D3B9-7B4E09DF820F}"/>
              </a:ext>
            </a:extLst>
          </p:cNvPr>
          <p:cNvGrpSpPr/>
          <p:nvPr/>
        </p:nvGrpSpPr>
        <p:grpSpPr>
          <a:xfrm>
            <a:off x="5010150" y="1989178"/>
            <a:ext cx="6524625" cy="3275721"/>
            <a:chOff x="3573780" y="2452225"/>
            <a:chExt cx="6566159" cy="3295684"/>
          </a:xfrm>
          <a:effectLst>
            <a:outerShdw blurRad="431800" dist="304800" dir="5940000" sx="97000" sy="97000" algn="ctr" rotWithShape="0">
              <a:srgbClr val="000000">
                <a:alpha val="32000"/>
              </a:srgbClr>
            </a:outerShdw>
          </a:effectLst>
        </p:grpSpPr>
        <p:pic>
          <p:nvPicPr>
            <p:cNvPr id="11" name="Picture 10" descr="A picture containing text, computer, monitor, screenshot&#10;&#10;Description automatically generated">
              <a:extLst>
                <a:ext uri="{FF2B5EF4-FFF2-40B4-BE49-F238E27FC236}">
                  <a16:creationId xmlns:a16="http://schemas.microsoft.com/office/drawing/2014/main" id="{12E8EA94-33FD-4538-B456-4244D169EF5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573780" y="2452225"/>
              <a:ext cx="5483575" cy="3295684"/>
            </a:xfrm>
            <a:prstGeom prst="rect">
              <a:avLst/>
            </a:prstGeom>
          </p:spPr>
        </p:pic>
        <p:pic>
          <p:nvPicPr>
            <p:cNvPr id="12" name="Picture 11" descr="A picture containing text, screenshot, electronics, computer&#10;&#10;Description automatically generated">
              <a:extLst>
                <a:ext uri="{FF2B5EF4-FFF2-40B4-BE49-F238E27FC236}">
                  <a16:creationId xmlns:a16="http://schemas.microsoft.com/office/drawing/2014/main" id="{6B527739-ED6B-8128-39FB-D12BDF68365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475968" y="3599117"/>
              <a:ext cx="2663971" cy="2046818"/>
            </a:xfrm>
            <a:prstGeom prst="rect">
              <a:avLst/>
            </a:prstGeom>
          </p:spPr>
        </p:pic>
      </p:grpSp>
    </p:spTree>
    <p:extLst>
      <p:ext uri="{BB962C8B-B14F-4D97-AF65-F5344CB8AC3E}">
        <p14:creationId xmlns:p14="http://schemas.microsoft.com/office/powerpoint/2010/main" val="1178045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660E7D3-96B3-4E5E-B9DE-72658AFF4F22}"/>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65221"/>
          <a:stretch/>
        </p:blipFill>
        <p:spPr>
          <a:xfrm>
            <a:off x="0" y="11575"/>
            <a:ext cx="12192000" cy="2212879"/>
          </a:xfrm>
          <a:prstGeom prst="rect">
            <a:avLst/>
          </a:prstGeom>
        </p:spPr>
      </p:pic>
      <p:sp>
        <p:nvSpPr>
          <p:cNvPr id="5" name="TextBox 4">
            <a:extLst>
              <a:ext uri="{FF2B5EF4-FFF2-40B4-BE49-F238E27FC236}">
                <a16:creationId xmlns:a16="http://schemas.microsoft.com/office/drawing/2014/main" id="{195CD668-9FF6-44AB-8F49-2E4F8C499119}"/>
              </a:ext>
            </a:extLst>
          </p:cNvPr>
          <p:cNvSpPr txBox="1"/>
          <p:nvPr/>
        </p:nvSpPr>
        <p:spPr>
          <a:xfrm>
            <a:off x="1778613" y="3838490"/>
            <a:ext cx="8634774" cy="646331"/>
          </a:xfrm>
          <a:prstGeom prst="rect">
            <a:avLst/>
          </a:prstGeom>
          <a:noFill/>
        </p:spPr>
        <p:txBody>
          <a:bodyPr wrap="square" rtlCol="0" anchor="ctr" anchorCtr="1">
            <a:spAutoFit/>
          </a:bodyPr>
          <a:lstStyle/>
          <a:p>
            <a:pPr algn="ctr"/>
            <a:r>
              <a:rPr lang="en-US" sz="3600" b="1">
                <a:solidFill>
                  <a:srgbClr val="107ABF"/>
                </a:solidFill>
                <a:latin typeface="Montserrat" panose="02000505000000020004" pitchFamily="2" charset="0"/>
              </a:rPr>
              <a:t>SNBI Data Collection</a:t>
            </a:r>
          </a:p>
        </p:txBody>
      </p:sp>
      <p:grpSp>
        <p:nvGrpSpPr>
          <p:cNvPr id="2" name="Group 1">
            <a:extLst>
              <a:ext uri="{FF2B5EF4-FFF2-40B4-BE49-F238E27FC236}">
                <a16:creationId xmlns:a16="http://schemas.microsoft.com/office/drawing/2014/main" id="{6397D1FA-68B5-FB90-412D-B9C06BFB6B86}"/>
              </a:ext>
            </a:extLst>
          </p:cNvPr>
          <p:cNvGrpSpPr/>
          <p:nvPr/>
        </p:nvGrpSpPr>
        <p:grpSpPr>
          <a:xfrm>
            <a:off x="0" y="6401278"/>
            <a:ext cx="12194219" cy="304775"/>
            <a:chOff x="0" y="6172638"/>
            <a:chExt cx="12194219" cy="304775"/>
          </a:xfrm>
        </p:grpSpPr>
        <p:sp>
          <p:nvSpPr>
            <p:cNvPr id="3" name="Freeform: Shape 2">
              <a:extLst>
                <a:ext uri="{FF2B5EF4-FFF2-40B4-BE49-F238E27FC236}">
                  <a16:creationId xmlns:a16="http://schemas.microsoft.com/office/drawing/2014/main" id="{BB45D078-5881-FA3C-A394-10DD88271E3D}"/>
                </a:ext>
              </a:extLst>
            </p:cNvPr>
            <p:cNvSpPr/>
            <p:nvPr/>
          </p:nvSpPr>
          <p:spPr>
            <a:xfrm flipV="1">
              <a:off x="0" y="6361601"/>
              <a:ext cx="9758551" cy="36576"/>
            </a:xfrm>
            <a:custGeom>
              <a:avLst/>
              <a:gdLst>
                <a:gd name="connsiteX0" fmla="*/ 0 w 9428988"/>
                <a:gd name="connsiteY0" fmla="*/ 0 h 38100"/>
                <a:gd name="connsiteX1" fmla="*/ 9428988 w 9428988"/>
                <a:gd name="connsiteY1" fmla="*/ 0 h 38100"/>
                <a:gd name="connsiteX2" fmla="*/ 9428988 w 9428988"/>
                <a:gd name="connsiteY2" fmla="*/ 38100 h 38100"/>
                <a:gd name="connsiteX3" fmla="*/ 0 w 9428988"/>
                <a:gd name="connsiteY3" fmla="*/ 38100 h 38100"/>
              </a:gdLst>
              <a:ahLst/>
              <a:cxnLst>
                <a:cxn ang="0">
                  <a:pos x="connsiteX0" y="connsiteY0"/>
                </a:cxn>
                <a:cxn ang="0">
                  <a:pos x="connsiteX1" y="connsiteY1"/>
                </a:cxn>
                <a:cxn ang="0">
                  <a:pos x="connsiteX2" y="connsiteY2"/>
                </a:cxn>
                <a:cxn ang="0">
                  <a:pos x="connsiteX3" y="connsiteY3"/>
                </a:cxn>
              </a:cxnLst>
              <a:rect l="l" t="t" r="r" b="b"/>
              <a:pathLst>
                <a:path w="9428988" h="38100">
                  <a:moveTo>
                    <a:pt x="0" y="0"/>
                  </a:moveTo>
                  <a:lnTo>
                    <a:pt x="9428988" y="0"/>
                  </a:lnTo>
                  <a:lnTo>
                    <a:pt x="9428988" y="38100"/>
                  </a:lnTo>
                  <a:lnTo>
                    <a:pt x="0" y="38100"/>
                  </a:lnTo>
                  <a:close/>
                </a:path>
              </a:pathLst>
            </a:custGeom>
            <a:solidFill>
              <a:srgbClr val="F7C43A"/>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6" name="Picture 5" descr="Text&#10;&#10;Description automatically generated">
              <a:extLst>
                <a:ext uri="{FF2B5EF4-FFF2-40B4-BE49-F238E27FC236}">
                  <a16:creationId xmlns:a16="http://schemas.microsoft.com/office/drawing/2014/main" id="{114012D6-E167-96E7-EF97-32AD642E4A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8570" y="6172638"/>
              <a:ext cx="1737216" cy="304775"/>
            </a:xfrm>
            <a:prstGeom prst="rect">
              <a:avLst/>
            </a:prstGeom>
          </p:spPr>
        </p:pic>
        <p:sp>
          <p:nvSpPr>
            <p:cNvPr id="8" name="Freeform: Shape 7">
              <a:extLst>
                <a:ext uri="{FF2B5EF4-FFF2-40B4-BE49-F238E27FC236}">
                  <a16:creationId xmlns:a16="http://schemas.microsoft.com/office/drawing/2014/main" id="{A65A26FB-F5B7-6726-D607-C726B9E6878D}"/>
                </a:ext>
              </a:extLst>
            </p:cNvPr>
            <p:cNvSpPr/>
            <p:nvPr/>
          </p:nvSpPr>
          <p:spPr>
            <a:xfrm>
              <a:off x="11935806" y="6325027"/>
              <a:ext cx="258413" cy="38100"/>
            </a:xfrm>
            <a:custGeom>
              <a:avLst/>
              <a:gdLst>
                <a:gd name="connsiteX0" fmla="*/ 0 w 258413"/>
                <a:gd name="connsiteY0" fmla="*/ 0 h 38100"/>
                <a:gd name="connsiteX1" fmla="*/ 258413 w 258413"/>
                <a:gd name="connsiteY1" fmla="*/ 0 h 38100"/>
                <a:gd name="connsiteX2" fmla="*/ 258413 w 258413"/>
                <a:gd name="connsiteY2" fmla="*/ 38100 h 38100"/>
                <a:gd name="connsiteX3" fmla="*/ 0 w 258413"/>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58413" h="38100">
                  <a:moveTo>
                    <a:pt x="0" y="0"/>
                  </a:moveTo>
                  <a:lnTo>
                    <a:pt x="258413" y="0"/>
                  </a:lnTo>
                  <a:lnTo>
                    <a:pt x="258413" y="38100"/>
                  </a:lnTo>
                  <a:lnTo>
                    <a:pt x="0" y="38100"/>
                  </a:lnTo>
                  <a:close/>
                </a:path>
              </a:pathLst>
            </a:custGeom>
            <a:solidFill>
              <a:srgbClr val="F7C43A"/>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Tree>
    <p:extLst>
      <p:ext uri="{BB962C8B-B14F-4D97-AF65-F5344CB8AC3E}">
        <p14:creationId xmlns:p14="http://schemas.microsoft.com/office/powerpoint/2010/main" val="3448420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87DC05-931C-1821-DF44-57CB222B6102}"/>
              </a:ext>
            </a:extLst>
          </p:cNvPr>
          <p:cNvPicPr>
            <a:picLocks noChangeAspect="1"/>
          </p:cNvPicPr>
          <p:nvPr/>
        </p:nvPicPr>
        <p:blipFill>
          <a:blip r:embed="rId2"/>
          <a:stretch>
            <a:fillRect/>
          </a:stretch>
        </p:blipFill>
        <p:spPr>
          <a:xfrm>
            <a:off x="5983605" y="288981"/>
            <a:ext cx="5818363" cy="6112297"/>
          </a:xfrm>
          <a:prstGeom prst="rect">
            <a:avLst/>
          </a:prstGeom>
        </p:spPr>
      </p:pic>
      <p:sp>
        <p:nvSpPr>
          <p:cNvPr id="9" name="Freeform: Shape 8">
            <a:extLst>
              <a:ext uri="{FF2B5EF4-FFF2-40B4-BE49-F238E27FC236}">
                <a16:creationId xmlns:a16="http://schemas.microsoft.com/office/drawing/2014/main" id="{485AC344-A2A4-41B3-9F8E-B5A47EBD63EF}"/>
              </a:ext>
            </a:extLst>
          </p:cNvPr>
          <p:cNvSpPr/>
          <p:nvPr/>
        </p:nvSpPr>
        <p:spPr>
          <a:xfrm>
            <a:off x="0" y="809011"/>
            <a:ext cx="1356931" cy="95250"/>
          </a:xfrm>
          <a:custGeom>
            <a:avLst/>
            <a:gdLst>
              <a:gd name="connsiteX0" fmla="*/ 0 w 1356931"/>
              <a:gd name="connsiteY0" fmla="*/ 0 h 95250"/>
              <a:gd name="connsiteX1" fmla="*/ 1356932 w 1356931"/>
              <a:gd name="connsiteY1" fmla="*/ 0 h 95250"/>
              <a:gd name="connsiteX2" fmla="*/ 1356932 w 1356931"/>
              <a:gd name="connsiteY2" fmla="*/ 95250 h 95250"/>
              <a:gd name="connsiteX3" fmla="*/ 0 w 1356931"/>
              <a:gd name="connsiteY3" fmla="*/ 95250 h 95250"/>
            </a:gdLst>
            <a:ahLst/>
            <a:cxnLst>
              <a:cxn ang="0">
                <a:pos x="connsiteX0" y="connsiteY0"/>
              </a:cxn>
              <a:cxn ang="0">
                <a:pos x="connsiteX1" y="connsiteY1"/>
              </a:cxn>
              <a:cxn ang="0">
                <a:pos x="connsiteX2" y="connsiteY2"/>
              </a:cxn>
              <a:cxn ang="0">
                <a:pos x="connsiteX3" y="connsiteY3"/>
              </a:cxn>
            </a:cxnLst>
            <a:rect l="l" t="t" r="r" b="b"/>
            <a:pathLst>
              <a:path w="1356931" h="95250">
                <a:moveTo>
                  <a:pt x="0" y="0"/>
                </a:moveTo>
                <a:lnTo>
                  <a:pt x="1356932" y="0"/>
                </a:lnTo>
                <a:lnTo>
                  <a:pt x="1356932" y="95250"/>
                </a:lnTo>
                <a:lnTo>
                  <a:pt x="0" y="95250"/>
                </a:lnTo>
                <a:close/>
              </a:path>
            </a:pathLst>
          </a:custGeom>
          <a:solidFill>
            <a:srgbClr val="F7C43A"/>
          </a:solidFill>
          <a:ln w="9525"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D6DB5852-7E7A-4244-B268-D8E69D962F76}"/>
              </a:ext>
            </a:extLst>
          </p:cNvPr>
          <p:cNvSpPr txBox="1"/>
          <p:nvPr/>
        </p:nvSpPr>
        <p:spPr>
          <a:xfrm>
            <a:off x="170957" y="203168"/>
            <a:ext cx="10219952" cy="461665"/>
          </a:xfrm>
          <a:prstGeom prst="rect">
            <a:avLst/>
          </a:prstGeom>
          <a:noFill/>
        </p:spPr>
        <p:txBody>
          <a:bodyPr wrap="square" lIns="91440" tIns="45720" rIns="91440" bIns="45720" rtlCol="0" anchor="t">
            <a:spAutoFit/>
          </a:bodyPr>
          <a:lstStyle/>
          <a:p>
            <a:r>
              <a:rPr lang="en-US" sz="2400" b="1">
                <a:solidFill>
                  <a:srgbClr val="141A26"/>
                </a:solidFill>
                <a:latin typeface="Montserrat"/>
              </a:rPr>
              <a:t>SNBI Data Overview</a:t>
            </a:r>
          </a:p>
        </p:txBody>
      </p:sp>
      <p:sp>
        <p:nvSpPr>
          <p:cNvPr id="12" name="TextBox 11">
            <a:extLst>
              <a:ext uri="{FF2B5EF4-FFF2-40B4-BE49-F238E27FC236}">
                <a16:creationId xmlns:a16="http://schemas.microsoft.com/office/drawing/2014/main" id="{48674725-3B7A-446D-A7D0-6404F6048F02}"/>
              </a:ext>
            </a:extLst>
          </p:cNvPr>
          <p:cNvSpPr txBox="1"/>
          <p:nvPr/>
        </p:nvSpPr>
        <p:spPr>
          <a:xfrm>
            <a:off x="427630" y="1352489"/>
            <a:ext cx="6541827" cy="3810530"/>
          </a:xfrm>
          <a:prstGeom prst="rect">
            <a:avLst/>
          </a:prstGeom>
          <a:noFill/>
        </p:spPr>
        <p:txBody>
          <a:bodyPr wrap="square" lIns="91440" tIns="45720" rIns="91440" bIns="45720" rtlCol="0" anchor="t">
            <a:spAutoFit/>
          </a:bodyPr>
          <a:lstStyle/>
          <a:p>
            <a:pPr marL="342900" indent="-342900">
              <a:lnSpc>
                <a:spcPct val="250000"/>
              </a:lnSpc>
              <a:buBlip>
                <a:blip r:embed="rId3"/>
              </a:buBlip>
            </a:pPr>
            <a:r>
              <a:rPr lang="en-US" sz="2000" dirty="0"/>
              <a:t>No more flat structure</a:t>
            </a:r>
          </a:p>
          <a:p>
            <a:pPr marL="800100" lvl="1" indent="-342900">
              <a:lnSpc>
                <a:spcPct val="250000"/>
              </a:lnSpc>
              <a:buFont typeface="Arial" panose="020B0604020202020204" pitchFamily="34" charset="0"/>
              <a:buChar char="•"/>
            </a:pPr>
            <a:r>
              <a:rPr lang="en-US" sz="2000" dirty="0"/>
              <a:t>One-to-one tables</a:t>
            </a:r>
          </a:p>
          <a:p>
            <a:pPr marL="800100" lvl="1" indent="-342900">
              <a:lnSpc>
                <a:spcPct val="250000"/>
              </a:lnSpc>
              <a:buFont typeface="Arial" panose="020B0604020202020204" pitchFamily="34" charset="0"/>
              <a:buChar char="•"/>
            </a:pPr>
            <a:r>
              <a:rPr lang="en-US" sz="2000" dirty="0"/>
              <a:t>Many-to-one relationship tables</a:t>
            </a:r>
          </a:p>
          <a:p>
            <a:pPr marL="342900" indent="-342900">
              <a:lnSpc>
                <a:spcPct val="250000"/>
              </a:lnSpc>
              <a:buFont typeface="Arial"/>
              <a:buBlip>
                <a:blip r:embed="rId3"/>
              </a:buBlip>
            </a:pPr>
            <a:r>
              <a:rPr lang="en-US" sz="2000" dirty="0">
                <a:ea typeface="+mn-lt"/>
                <a:cs typeface="+mn-lt"/>
              </a:rPr>
              <a:t>New items 54, discontinued 20, continued 100</a:t>
            </a:r>
          </a:p>
          <a:p>
            <a:pPr marL="342900" indent="-342900">
              <a:lnSpc>
                <a:spcPct val="250000"/>
              </a:lnSpc>
              <a:buBlip>
                <a:blip r:embed="rId3"/>
              </a:buBlip>
            </a:pPr>
            <a:r>
              <a:rPr lang="en-US" sz="2000" dirty="0"/>
              <a:t>Significant increase in data collection efforts</a:t>
            </a:r>
          </a:p>
        </p:txBody>
      </p:sp>
      <p:grpSp>
        <p:nvGrpSpPr>
          <p:cNvPr id="13" name="Group 12">
            <a:extLst>
              <a:ext uri="{FF2B5EF4-FFF2-40B4-BE49-F238E27FC236}">
                <a16:creationId xmlns:a16="http://schemas.microsoft.com/office/drawing/2014/main" id="{74A04E65-60B4-057E-50F8-C600B9BCCC7E}"/>
              </a:ext>
            </a:extLst>
          </p:cNvPr>
          <p:cNvGrpSpPr/>
          <p:nvPr/>
        </p:nvGrpSpPr>
        <p:grpSpPr>
          <a:xfrm>
            <a:off x="0" y="6401278"/>
            <a:ext cx="12194219" cy="304775"/>
            <a:chOff x="0" y="6172638"/>
            <a:chExt cx="12194219" cy="304775"/>
          </a:xfrm>
        </p:grpSpPr>
        <p:sp>
          <p:nvSpPr>
            <p:cNvPr id="14" name="Freeform: Shape 13">
              <a:extLst>
                <a:ext uri="{FF2B5EF4-FFF2-40B4-BE49-F238E27FC236}">
                  <a16:creationId xmlns:a16="http://schemas.microsoft.com/office/drawing/2014/main" id="{B5B9E293-1174-962D-5DE3-5C85F8B17BDE}"/>
                </a:ext>
              </a:extLst>
            </p:cNvPr>
            <p:cNvSpPr/>
            <p:nvPr/>
          </p:nvSpPr>
          <p:spPr>
            <a:xfrm flipV="1">
              <a:off x="0" y="6361601"/>
              <a:ext cx="9758551" cy="36576"/>
            </a:xfrm>
            <a:custGeom>
              <a:avLst/>
              <a:gdLst>
                <a:gd name="connsiteX0" fmla="*/ 0 w 9428988"/>
                <a:gd name="connsiteY0" fmla="*/ 0 h 38100"/>
                <a:gd name="connsiteX1" fmla="*/ 9428988 w 9428988"/>
                <a:gd name="connsiteY1" fmla="*/ 0 h 38100"/>
                <a:gd name="connsiteX2" fmla="*/ 9428988 w 9428988"/>
                <a:gd name="connsiteY2" fmla="*/ 38100 h 38100"/>
                <a:gd name="connsiteX3" fmla="*/ 0 w 9428988"/>
                <a:gd name="connsiteY3" fmla="*/ 38100 h 38100"/>
              </a:gdLst>
              <a:ahLst/>
              <a:cxnLst>
                <a:cxn ang="0">
                  <a:pos x="connsiteX0" y="connsiteY0"/>
                </a:cxn>
                <a:cxn ang="0">
                  <a:pos x="connsiteX1" y="connsiteY1"/>
                </a:cxn>
                <a:cxn ang="0">
                  <a:pos x="connsiteX2" y="connsiteY2"/>
                </a:cxn>
                <a:cxn ang="0">
                  <a:pos x="connsiteX3" y="connsiteY3"/>
                </a:cxn>
              </a:cxnLst>
              <a:rect l="l" t="t" r="r" b="b"/>
              <a:pathLst>
                <a:path w="9428988" h="38100">
                  <a:moveTo>
                    <a:pt x="0" y="0"/>
                  </a:moveTo>
                  <a:lnTo>
                    <a:pt x="9428988" y="0"/>
                  </a:lnTo>
                  <a:lnTo>
                    <a:pt x="9428988" y="38100"/>
                  </a:lnTo>
                  <a:lnTo>
                    <a:pt x="0" y="38100"/>
                  </a:lnTo>
                  <a:close/>
                </a:path>
              </a:pathLst>
            </a:custGeom>
            <a:solidFill>
              <a:srgbClr val="F7C43A"/>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15" name="Picture 14" descr="Text&#10;&#10;Description automatically generated">
              <a:extLst>
                <a:ext uri="{FF2B5EF4-FFF2-40B4-BE49-F238E27FC236}">
                  <a16:creationId xmlns:a16="http://schemas.microsoft.com/office/drawing/2014/main" id="{5F65C477-07EE-18F1-049B-4FBB9B7B18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8570" y="6172638"/>
              <a:ext cx="1737216" cy="304775"/>
            </a:xfrm>
            <a:prstGeom prst="rect">
              <a:avLst/>
            </a:prstGeom>
          </p:spPr>
        </p:pic>
        <p:sp>
          <p:nvSpPr>
            <p:cNvPr id="16" name="Freeform: Shape 15">
              <a:extLst>
                <a:ext uri="{FF2B5EF4-FFF2-40B4-BE49-F238E27FC236}">
                  <a16:creationId xmlns:a16="http://schemas.microsoft.com/office/drawing/2014/main" id="{E165674C-5F58-6479-D88A-09C4BB2E7C44}"/>
                </a:ext>
              </a:extLst>
            </p:cNvPr>
            <p:cNvSpPr/>
            <p:nvPr/>
          </p:nvSpPr>
          <p:spPr>
            <a:xfrm>
              <a:off x="11935806" y="6325027"/>
              <a:ext cx="258413" cy="38100"/>
            </a:xfrm>
            <a:custGeom>
              <a:avLst/>
              <a:gdLst>
                <a:gd name="connsiteX0" fmla="*/ 0 w 258413"/>
                <a:gd name="connsiteY0" fmla="*/ 0 h 38100"/>
                <a:gd name="connsiteX1" fmla="*/ 258413 w 258413"/>
                <a:gd name="connsiteY1" fmla="*/ 0 h 38100"/>
                <a:gd name="connsiteX2" fmla="*/ 258413 w 258413"/>
                <a:gd name="connsiteY2" fmla="*/ 38100 h 38100"/>
                <a:gd name="connsiteX3" fmla="*/ 0 w 258413"/>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58413" h="38100">
                  <a:moveTo>
                    <a:pt x="0" y="0"/>
                  </a:moveTo>
                  <a:lnTo>
                    <a:pt x="258413" y="0"/>
                  </a:lnTo>
                  <a:lnTo>
                    <a:pt x="258413" y="38100"/>
                  </a:lnTo>
                  <a:lnTo>
                    <a:pt x="0" y="38100"/>
                  </a:lnTo>
                  <a:close/>
                </a:path>
              </a:pathLst>
            </a:custGeom>
            <a:solidFill>
              <a:srgbClr val="F7C43A"/>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Tree>
    <p:extLst>
      <p:ext uri="{BB962C8B-B14F-4D97-AF65-F5344CB8AC3E}">
        <p14:creationId xmlns:p14="http://schemas.microsoft.com/office/powerpoint/2010/main" val="1475416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85AC344-A2A4-41B3-9F8E-B5A47EBD63EF}"/>
              </a:ext>
            </a:extLst>
          </p:cNvPr>
          <p:cNvSpPr/>
          <p:nvPr/>
        </p:nvSpPr>
        <p:spPr>
          <a:xfrm>
            <a:off x="0" y="809011"/>
            <a:ext cx="1356931" cy="95250"/>
          </a:xfrm>
          <a:custGeom>
            <a:avLst/>
            <a:gdLst>
              <a:gd name="connsiteX0" fmla="*/ 0 w 1356931"/>
              <a:gd name="connsiteY0" fmla="*/ 0 h 95250"/>
              <a:gd name="connsiteX1" fmla="*/ 1356932 w 1356931"/>
              <a:gd name="connsiteY1" fmla="*/ 0 h 95250"/>
              <a:gd name="connsiteX2" fmla="*/ 1356932 w 1356931"/>
              <a:gd name="connsiteY2" fmla="*/ 95250 h 95250"/>
              <a:gd name="connsiteX3" fmla="*/ 0 w 1356931"/>
              <a:gd name="connsiteY3" fmla="*/ 95250 h 95250"/>
            </a:gdLst>
            <a:ahLst/>
            <a:cxnLst>
              <a:cxn ang="0">
                <a:pos x="connsiteX0" y="connsiteY0"/>
              </a:cxn>
              <a:cxn ang="0">
                <a:pos x="connsiteX1" y="connsiteY1"/>
              </a:cxn>
              <a:cxn ang="0">
                <a:pos x="connsiteX2" y="connsiteY2"/>
              </a:cxn>
              <a:cxn ang="0">
                <a:pos x="connsiteX3" y="connsiteY3"/>
              </a:cxn>
            </a:cxnLst>
            <a:rect l="l" t="t" r="r" b="b"/>
            <a:pathLst>
              <a:path w="1356931" h="95250">
                <a:moveTo>
                  <a:pt x="0" y="0"/>
                </a:moveTo>
                <a:lnTo>
                  <a:pt x="1356932" y="0"/>
                </a:lnTo>
                <a:lnTo>
                  <a:pt x="1356932" y="95250"/>
                </a:lnTo>
                <a:lnTo>
                  <a:pt x="0" y="95250"/>
                </a:lnTo>
                <a:close/>
              </a:path>
            </a:pathLst>
          </a:custGeom>
          <a:solidFill>
            <a:srgbClr val="F7C43A"/>
          </a:solidFill>
          <a:ln w="9525"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D6DB5852-7E7A-4244-B268-D8E69D962F76}"/>
              </a:ext>
            </a:extLst>
          </p:cNvPr>
          <p:cNvSpPr txBox="1"/>
          <p:nvPr/>
        </p:nvSpPr>
        <p:spPr>
          <a:xfrm>
            <a:off x="170957" y="203168"/>
            <a:ext cx="10219952" cy="461665"/>
          </a:xfrm>
          <a:prstGeom prst="rect">
            <a:avLst/>
          </a:prstGeom>
          <a:noFill/>
        </p:spPr>
        <p:txBody>
          <a:bodyPr wrap="square" lIns="91440" tIns="45720" rIns="91440" bIns="45720" rtlCol="0" anchor="t">
            <a:spAutoFit/>
          </a:bodyPr>
          <a:lstStyle/>
          <a:p>
            <a:r>
              <a:rPr lang="en-US" sz="2400" b="1">
                <a:solidFill>
                  <a:srgbClr val="141A26"/>
                </a:solidFill>
                <a:latin typeface="Montserrat"/>
              </a:rPr>
              <a:t>SNBI Data Crosswalk</a:t>
            </a:r>
          </a:p>
        </p:txBody>
      </p:sp>
      <p:sp>
        <p:nvSpPr>
          <p:cNvPr id="12" name="TextBox 11">
            <a:extLst>
              <a:ext uri="{FF2B5EF4-FFF2-40B4-BE49-F238E27FC236}">
                <a16:creationId xmlns:a16="http://schemas.microsoft.com/office/drawing/2014/main" id="{48674725-3B7A-446D-A7D0-6404F6048F02}"/>
              </a:ext>
            </a:extLst>
          </p:cNvPr>
          <p:cNvSpPr txBox="1"/>
          <p:nvPr/>
        </p:nvSpPr>
        <p:spPr>
          <a:xfrm>
            <a:off x="399685" y="1080556"/>
            <a:ext cx="11792314" cy="1569019"/>
          </a:xfrm>
          <a:prstGeom prst="rect">
            <a:avLst/>
          </a:prstGeom>
          <a:noFill/>
        </p:spPr>
        <p:txBody>
          <a:bodyPr wrap="square" lIns="91440" tIns="45720" rIns="91440" bIns="45720" rtlCol="0" anchor="t">
            <a:spAutoFit/>
          </a:bodyPr>
          <a:lstStyle/>
          <a:p>
            <a:pPr marL="342900" indent="-342900">
              <a:lnSpc>
                <a:spcPct val="200000"/>
              </a:lnSpc>
              <a:buBlip>
                <a:blip r:embed="rId2"/>
              </a:buBlip>
            </a:pPr>
            <a:r>
              <a:rPr lang="en-US" dirty="0"/>
              <a:t>FHWA provided detailed mapping between the old and the new coding guide</a:t>
            </a:r>
          </a:p>
          <a:p>
            <a:pPr marL="342900" indent="-342900">
              <a:lnSpc>
                <a:spcPct val="200000"/>
              </a:lnSpc>
              <a:buBlip>
                <a:blip r:embed="rId2"/>
              </a:buBlip>
            </a:pPr>
            <a:r>
              <a:rPr lang="en-US" dirty="0"/>
              <a:t>Applicable to over and under records data fields</a:t>
            </a:r>
          </a:p>
          <a:p>
            <a:pPr marL="285750" indent="-285750">
              <a:lnSpc>
                <a:spcPct val="150000"/>
              </a:lnSpc>
              <a:buFont typeface="Arial" panose="020B0604020202020204" pitchFamily="34" charset="0"/>
              <a:buBlip>
                <a:blip r:embed="rId2"/>
              </a:buBlip>
            </a:pPr>
            <a:endParaRPr lang="en-US" dirty="0"/>
          </a:p>
        </p:txBody>
      </p:sp>
      <p:grpSp>
        <p:nvGrpSpPr>
          <p:cNvPr id="13" name="Group 12">
            <a:extLst>
              <a:ext uri="{FF2B5EF4-FFF2-40B4-BE49-F238E27FC236}">
                <a16:creationId xmlns:a16="http://schemas.microsoft.com/office/drawing/2014/main" id="{74A04E65-60B4-057E-50F8-C600B9BCCC7E}"/>
              </a:ext>
            </a:extLst>
          </p:cNvPr>
          <p:cNvGrpSpPr/>
          <p:nvPr/>
        </p:nvGrpSpPr>
        <p:grpSpPr>
          <a:xfrm>
            <a:off x="0" y="6401278"/>
            <a:ext cx="12194219" cy="304775"/>
            <a:chOff x="0" y="6172638"/>
            <a:chExt cx="12194219" cy="304775"/>
          </a:xfrm>
        </p:grpSpPr>
        <p:sp>
          <p:nvSpPr>
            <p:cNvPr id="14" name="Freeform: Shape 13">
              <a:extLst>
                <a:ext uri="{FF2B5EF4-FFF2-40B4-BE49-F238E27FC236}">
                  <a16:creationId xmlns:a16="http://schemas.microsoft.com/office/drawing/2014/main" id="{B5B9E293-1174-962D-5DE3-5C85F8B17BDE}"/>
                </a:ext>
              </a:extLst>
            </p:cNvPr>
            <p:cNvSpPr/>
            <p:nvPr/>
          </p:nvSpPr>
          <p:spPr>
            <a:xfrm flipV="1">
              <a:off x="0" y="6361601"/>
              <a:ext cx="9758551" cy="36576"/>
            </a:xfrm>
            <a:custGeom>
              <a:avLst/>
              <a:gdLst>
                <a:gd name="connsiteX0" fmla="*/ 0 w 9428988"/>
                <a:gd name="connsiteY0" fmla="*/ 0 h 38100"/>
                <a:gd name="connsiteX1" fmla="*/ 9428988 w 9428988"/>
                <a:gd name="connsiteY1" fmla="*/ 0 h 38100"/>
                <a:gd name="connsiteX2" fmla="*/ 9428988 w 9428988"/>
                <a:gd name="connsiteY2" fmla="*/ 38100 h 38100"/>
                <a:gd name="connsiteX3" fmla="*/ 0 w 9428988"/>
                <a:gd name="connsiteY3" fmla="*/ 38100 h 38100"/>
              </a:gdLst>
              <a:ahLst/>
              <a:cxnLst>
                <a:cxn ang="0">
                  <a:pos x="connsiteX0" y="connsiteY0"/>
                </a:cxn>
                <a:cxn ang="0">
                  <a:pos x="connsiteX1" y="connsiteY1"/>
                </a:cxn>
                <a:cxn ang="0">
                  <a:pos x="connsiteX2" y="connsiteY2"/>
                </a:cxn>
                <a:cxn ang="0">
                  <a:pos x="connsiteX3" y="connsiteY3"/>
                </a:cxn>
              </a:cxnLst>
              <a:rect l="l" t="t" r="r" b="b"/>
              <a:pathLst>
                <a:path w="9428988" h="38100">
                  <a:moveTo>
                    <a:pt x="0" y="0"/>
                  </a:moveTo>
                  <a:lnTo>
                    <a:pt x="9428988" y="0"/>
                  </a:lnTo>
                  <a:lnTo>
                    <a:pt x="9428988" y="38100"/>
                  </a:lnTo>
                  <a:lnTo>
                    <a:pt x="0" y="38100"/>
                  </a:lnTo>
                  <a:close/>
                </a:path>
              </a:pathLst>
            </a:custGeom>
            <a:solidFill>
              <a:srgbClr val="F7C43A"/>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15" name="Picture 14" descr="Text&#10;&#10;Description automatically generated">
              <a:extLst>
                <a:ext uri="{FF2B5EF4-FFF2-40B4-BE49-F238E27FC236}">
                  <a16:creationId xmlns:a16="http://schemas.microsoft.com/office/drawing/2014/main" id="{5F65C477-07EE-18F1-049B-4FBB9B7B18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8570" y="6172638"/>
              <a:ext cx="1737216" cy="304775"/>
            </a:xfrm>
            <a:prstGeom prst="rect">
              <a:avLst/>
            </a:prstGeom>
          </p:spPr>
        </p:pic>
        <p:sp>
          <p:nvSpPr>
            <p:cNvPr id="16" name="Freeform: Shape 15">
              <a:extLst>
                <a:ext uri="{FF2B5EF4-FFF2-40B4-BE49-F238E27FC236}">
                  <a16:creationId xmlns:a16="http://schemas.microsoft.com/office/drawing/2014/main" id="{E165674C-5F58-6479-D88A-09C4BB2E7C44}"/>
                </a:ext>
              </a:extLst>
            </p:cNvPr>
            <p:cNvSpPr/>
            <p:nvPr/>
          </p:nvSpPr>
          <p:spPr>
            <a:xfrm>
              <a:off x="11935806" y="6325027"/>
              <a:ext cx="258413" cy="38100"/>
            </a:xfrm>
            <a:custGeom>
              <a:avLst/>
              <a:gdLst>
                <a:gd name="connsiteX0" fmla="*/ 0 w 258413"/>
                <a:gd name="connsiteY0" fmla="*/ 0 h 38100"/>
                <a:gd name="connsiteX1" fmla="*/ 258413 w 258413"/>
                <a:gd name="connsiteY1" fmla="*/ 0 h 38100"/>
                <a:gd name="connsiteX2" fmla="*/ 258413 w 258413"/>
                <a:gd name="connsiteY2" fmla="*/ 38100 h 38100"/>
                <a:gd name="connsiteX3" fmla="*/ 0 w 258413"/>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58413" h="38100">
                  <a:moveTo>
                    <a:pt x="0" y="0"/>
                  </a:moveTo>
                  <a:lnTo>
                    <a:pt x="258413" y="0"/>
                  </a:lnTo>
                  <a:lnTo>
                    <a:pt x="258413" y="38100"/>
                  </a:lnTo>
                  <a:lnTo>
                    <a:pt x="0" y="38100"/>
                  </a:lnTo>
                  <a:close/>
                </a:path>
              </a:pathLst>
            </a:custGeom>
            <a:solidFill>
              <a:srgbClr val="F7C43A"/>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pic>
        <p:nvPicPr>
          <p:cNvPr id="6" name="Picture 5">
            <a:extLst>
              <a:ext uri="{FF2B5EF4-FFF2-40B4-BE49-F238E27FC236}">
                <a16:creationId xmlns:a16="http://schemas.microsoft.com/office/drawing/2014/main" id="{1024EE9D-AFB3-E9D6-8EA8-211062F3E171}"/>
              </a:ext>
            </a:extLst>
          </p:cNvPr>
          <p:cNvPicPr>
            <a:picLocks noChangeAspect="1"/>
          </p:cNvPicPr>
          <p:nvPr/>
        </p:nvPicPr>
        <p:blipFill>
          <a:blip r:embed="rId4"/>
          <a:stretch>
            <a:fillRect/>
          </a:stretch>
        </p:blipFill>
        <p:spPr>
          <a:xfrm>
            <a:off x="3768642" y="2406986"/>
            <a:ext cx="8186814" cy="3693608"/>
          </a:xfrm>
          <a:prstGeom prst="rect">
            <a:avLst/>
          </a:prstGeom>
          <a:ln>
            <a:noFill/>
          </a:ln>
          <a:effectLst>
            <a:outerShdw blurRad="368300" dist="101600" dir="2700000" algn="tl" rotWithShape="0">
              <a:prstClr val="black">
                <a:alpha val="26000"/>
              </a:prstClr>
            </a:outerShdw>
          </a:effectLst>
        </p:spPr>
      </p:pic>
      <p:sp>
        <p:nvSpPr>
          <p:cNvPr id="4" name="TextBox 3">
            <a:extLst>
              <a:ext uri="{FF2B5EF4-FFF2-40B4-BE49-F238E27FC236}">
                <a16:creationId xmlns:a16="http://schemas.microsoft.com/office/drawing/2014/main" id="{AAFB21E1-0158-0B4F-9FED-DD76100A1020}"/>
              </a:ext>
            </a:extLst>
          </p:cNvPr>
          <p:cNvSpPr txBox="1"/>
          <p:nvPr/>
        </p:nvSpPr>
        <p:spPr>
          <a:xfrm>
            <a:off x="399685" y="2263105"/>
            <a:ext cx="3306506" cy="3334887"/>
          </a:xfrm>
          <a:prstGeom prst="rect">
            <a:avLst/>
          </a:prstGeom>
          <a:noFill/>
        </p:spPr>
        <p:txBody>
          <a:bodyPr wrap="square">
            <a:spAutoFit/>
          </a:bodyPr>
          <a:lstStyle/>
          <a:p>
            <a:pPr marL="342900" indent="-342900">
              <a:lnSpc>
                <a:spcPct val="200000"/>
              </a:lnSpc>
              <a:buBlip>
                <a:blip r:embed="rId2"/>
              </a:buBlip>
            </a:pPr>
            <a:r>
              <a:rPr lang="en-US"/>
              <a:t>There are 3 types of transition: (clean, partial, and no transition)</a:t>
            </a:r>
          </a:p>
          <a:p>
            <a:pPr marL="342900" indent="-342900">
              <a:lnSpc>
                <a:spcPct val="200000"/>
              </a:lnSpc>
              <a:buBlip>
                <a:blip r:embed="rId2"/>
              </a:buBlip>
            </a:pPr>
            <a:r>
              <a:rPr lang="en-US"/>
              <a:t>Partial transition contains temp codes</a:t>
            </a:r>
          </a:p>
          <a:p>
            <a:pPr marL="342900" indent="-342900">
              <a:lnSpc>
                <a:spcPct val="200000"/>
              </a:lnSpc>
              <a:buBlip>
                <a:blip r:embed="rId2"/>
              </a:buBlip>
            </a:pPr>
            <a:r>
              <a:rPr lang="en-US"/>
              <a:t>Complicated stuff…</a:t>
            </a:r>
          </a:p>
        </p:txBody>
      </p:sp>
    </p:spTree>
    <p:extLst>
      <p:ext uri="{BB962C8B-B14F-4D97-AF65-F5344CB8AC3E}">
        <p14:creationId xmlns:p14="http://schemas.microsoft.com/office/powerpoint/2010/main" val="617064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85AC344-A2A4-41B3-9F8E-B5A47EBD63EF}"/>
              </a:ext>
            </a:extLst>
          </p:cNvPr>
          <p:cNvSpPr/>
          <p:nvPr/>
        </p:nvSpPr>
        <p:spPr>
          <a:xfrm>
            <a:off x="0" y="809011"/>
            <a:ext cx="1356931" cy="95250"/>
          </a:xfrm>
          <a:custGeom>
            <a:avLst/>
            <a:gdLst>
              <a:gd name="connsiteX0" fmla="*/ 0 w 1356931"/>
              <a:gd name="connsiteY0" fmla="*/ 0 h 95250"/>
              <a:gd name="connsiteX1" fmla="*/ 1356932 w 1356931"/>
              <a:gd name="connsiteY1" fmla="*/ 0 h 95250"/>
              <a:gd name="connsiteX2" fmla="*/ 1356932 w 1356931"/>
              <a:gd name="connsiteY2" fmla="*/ 95250 h 95250"/>
              <a:gd name="connsiteX3" fmla="*/ 0 w 1356931"/>
              <a:gd name="connsiteY3" fmla="*/ 95250 h 95250"/>
            </a:gdLst>
            <a:ahLst/>
            <a:cxnLst>
              <a:cxn ang="0">
                <a:pos x="connsiteX0" y="connsiteY0"/>
              </a:cxn>
              <a:cxn ang="0">
                <a:pos x="connsiteX1" y="connsiteY1"/>
              </a:cxn>
              <a:cxn ang="0">
                <a:pos x="connsiteX2" y="connsiteY2"/>
              </a:cxn>
              <a:cxn ang="0">
                <a:pos x="connsiteX3" y="connsiteY3"/>
              </a:cxn>
            </a:cxnLst>
            <a:rect l="l" t="t" r="r" b="b"/>
            <a:pathLst>
              <a:path w="1356931" h="95250">
                <a:moveTo>
                  <a:pt x="0" y="0"/>
                </a:moveTo>
                <a:lnTo>
                  <a:pt x="1356932" y="0"/>
                </a:lnTo>
                <a:lnTo>
                  <a:pt x="1356932" y="95250"/>
                </a:lnTo>
                <a:lnTo>
                  <a:pt x="0" y="95250"/>
                </a:lnTo>
                <a:close/>
              </a:path>
            </a:pathLst>
          </a:custGeom>
          <a:solidFill>
            <a:srgbClr val="F7C43A"/>
          </a:solidFill>
          <a:ln w="9525"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D6DB5852-7E7A-4244-B268-D8E69D962F76}"/>
              </a:ext>
            </a:extLst>
          </p:cNvPr>
          <p:cNvSpPr txBox="1"/>
          <p:nvPr/>
        </p:nvSpPr>
        <p:spPr>
          <a:xfrm>
            <a:off x="170957" y="203168"/>
            <a:ext cx="10219952" cy="461665"/>
          </a:xfrm>
          <a:prstGeom prst="rect">
            <a:avLst/>
          </a:prstGeom>
          <a:noFill/>
        </p:spPr>
        <p:txBody>
          <a:bodyPr wrap="square" lIns="91440" tIns="45720" rIns="91440" bIns="45720" rtlCol="0" anchor="t">
            <a:spAutoFit/>
          </a:bodyPr>
          <a:lstStyle/>
          <a:p>
            <a:r>
              <a:rPr lang="en-US" sz="2400" b="1">
                <a:solidFill>
                  <a:srgbClr val="141A26"/>
                </a:solidFill>
                <a:latin typeface="Montserrat"/>
              </a:rPr>
              <a:t>Crosswalk Examples</a:t>
            </a:r>
          </a:p>
        </p:txBody>
      </p:sp>
      <p:sp>
        <p:nvSpPr>
          <p:cNvPr id="12" name="TextBox 11">
            <a:extLst>
              <a:ext uri="{FF2B5EF4-FFF2-40B4-BE49-F238E27FC236}">
                <a16:creationId xmlns:a16="http://schemas.microsoft.com/office/drawing/2014/main" id="{48674725-3B7A-446D-A7D0-6404F6048F02}"/>
              </a:ext>
            </a:extLst>
          </p:cNvPr>
          <p:cNvSpPr txBox="1"/>
          <p:nvPr/>
        </p:nvSpPr>
        <p:spPr>
          <a:xfrm>
            <a:off x="1356931" y="1100542"/>
            <a:ext cx="10094090" cy="4656916"/>
          </a:xfrm>
          <a:prstGeom prst="rect">
            <a:avLst/>
          </a:prstGeom>
          <a:noFill/>
        </p:spPr>
        <p:txBody>
          <a:bodyPr wrap="square" lIns="91440" tIns="45720" rIns="91440" bIns="45720" rtlCol="0" anchor="t">
            <a:spAutoFit/>
          </a:bodyPr>
          <a:lstStyle/>
          <a:p>
            <a:pPr marL="342900" indent="-342900">
              <a:lnSpc>
                <a:spcPct val="150000"/>
              </a:lnSpc>
              <a:buBlip>
                <a:blip r:embed="rId3"/>
              </a:buBlip>
            </a:pPr>
            <a:r>
              <a:rPr lang="en-US" sz="2000">
                <a:latin typeface="Montserrat Medium" pitchFamily="2" charset="0"/>
              </a:rPr>
              <a:t>Clean Transition</a:t>
            </a:r>
          </a:p>
          <a:p>
            <a:pPr>
              <a:lnSpc>
                <a:spcPct val="150000"/>
              </a:lnSpc>
            </a:pPr>
            <a:r>
              <a:rPr lang="en-US" sz="2000"/>
              <a:t>Item 10 Inventory </a:t>
            </a:r>
            <a:r>
              <a:rPr lang="en-US" sz="2000" err="1"/>
              <a:t>Rte</a:t>
            </a:r>
            <a:r>
              <a:rPr lang="en-US" sz="2000"/>
              <a:t> Min Vert </a:t>
            </a:r>
            <a:r>
              <a:rPr lang="en-US" sz="2000" err="1"/>
              <a:t>Clr</a:t>
            </a:r>
            <a:r>
              <a:rPr lang="en-US" sz="2000"/>
              <a:t>.	                B.H.12 Hwy Max Useable Vert. </a:t>
            </a:r>
            <a:r>
              <a:rPr lang="en-US" sz="2000" err="1"/>
              <a:t>Clr</a:t>
            </a:r>
            <a:r>
              <a:rPr lang="en-US" sz="2000"/>
              <a:t>.</a:t>
            </a:r>
          </a:p>
          <a:p>
            <a:pPr>
              <a:lnSpc>
                <a:spcPct val="150000"/>
              </a:lnSpc>
            </a:pPr>
            <a:r>
              <a:rPr lang="en-US" sz="2000"/>
              <a:t> </a:t>
            </a:r>
            <a:br>
              <a:rPr lang="en-US" sz="2000"/>
            </a:br>
            <a:endParaRPr lang="en-US" sz="2000"/>
          </a:p>
          <a:p>
            <a:pPr marL="342900" indent="-342900">
              <a:lnSpc>
                <a:spcPct val="150000"/>
              </a:lnSpc>
              <a:buBlip>
                <a:blip r:embed="rId3"/>
              </a:buBlip>
            </a:pPr>
            <a:r>
              <a:rPr lang="en-US" sz="2000">
                <a:latin typeface="Montserrat Medium" pitchFamily="2" charset="0"/>
              </a:rPr>
              <a:t>Partial Transition</a:t>
            </a:r>
          </a:p>
          <a:p>
            <a:pPr>
              <a:lnSpc>
                <a:spcPct val="150000"/>
              </a:lnSpc>
            </a:pPr>
            <a:r>
              <a:rPr lang="en-US" sz="2000"/>
              <a:t>Item 49 Structure Length	              B.G.01 NBIS Bridge Length</a:t>
            </a:r>
          </a:p>
          <a:p>
            <a:pPr>
              <a:lnSpc>
                <a:spcPct val="150000"/>
              </a:lnSpc>
            </a:pPr>
            <a:br>
              <a:rPr lang="en-US" sz="2000"/>
            </a:br>
            <a:endParaRPr lang="en-US" sz="2000"/>
          </a:p>
          <a:p>
            <a:pPr marL="342900" indent="-342900">
              <a:lnSpc>
                <a:spcPct val="150000"/>
              </a:lnSpc>
              <a:buBlip>
                <a:blip r:embed="rId3"/>
              </a:buBlip>
            </a:pPr>
            <a:r>
              <a:rPr lang="en-US" sz="2000">
                <a:latin typeface="Montserrat Medium" pitchFamily="2" charset="0"/>
              </a:rPr>
              <a:t>No Transition</a:t>
            </a:r>
          </a:p>
          <a:p>
            <a:pPr>
              <a:lnSpc>
                <a:spcPct val="150000"/>
              </a:lnSpc>
            </a:pPr>
            <a:r>
              <a:rPr lang="en-US" sz="2000"/>
              <a:t>B.G.13 Maximum Bridge Height</a:t>
            </a:r>
          </a:p>
        </p:txBody>
      </p:sp>
      <p:grpSp>
        <p:nvGrpSpPr>
          <p:cNvPr id="13" name="Group 12">
            <a:extLst>
              <a:ext uri="{FF2B5EF4-FFF2-40B4-BE49-F238E27FC236}">
                <a16:creationId xmlns:a16="http://schemas.microsoft.com/office/drawing/2014/main" id="{74A04E65-60B4-057E-50F8-C600B9BCCC7E}"/>
              </a:ext>
            </a:extLst>
          </p:cNvPr>
          <p:cNvGrpSpPr/>
          <p:nvPr/>
        </p:nvGrpSpPr>
        <p:grpSpPr>
          <a:xfrm>
            <a:off x="0" y="6401278"/>
            <a:ext cx="12194219" cy="304775"/>
            <a:chOff x="0" y="6172638"/>
            <a:chExt cx="12194219" cy="304775"/>
          </a:xfrm>
        </p:grpSpPr>
        <p:sp>
          <p:nvSpPr>
            <p:cNvPr id="14" name="Freeform: Shape 13">
              <a:extLst>
                <a:ext uri="{FF2B5EF4-FFF2-40B4-BE49-F238E27FC236}">
                  <a16:creationId xmlns:a16="http://schemas.microsoft.com/office/drawing/2014/main" id="{B5B9E293-1174-962D-5DE3-5C85F8B17BDE}"/>
                </a:ext>
              </a:extLst>
            </p:cNvPr>
            <p:cNvSpPr/>
            <p:nvPr/>
          </p:nvSpPr>
          <p:spPr>
            <a:xfrm flipV="1">
              <a:off x="0" y="6361601"/>
              <a:ext cx="9758551" cy="36576"/>
            </a:xfrm>
            <a:custGeom>
              <a:avLst/>
              <a:gdLst>
                <a:gd name="connsiteX0" fmla="*/ 0 w 9428988"/>
                <a:gd name="connsiteY0" fmla="*/ 0 h 38100"/>
                <a:gd name="connsiteX1" fmla="*/ 9428988 w 9428988"/>
                <a:gd name="connsiteY1" fmla="*/ 0 h 38100"/>
                <a:gd name="connsiteX2" fmla="*/ 9428988 w 9428988"/>
                <a:gd name="connsiteY2" fmla="*/ 38100 h 38100"/>
                <a:gd name="connsiteX3" fmla="*/ 0 w 9428988"/>
                <a:gd name="connsiteY3" fmla="*/ 38100 h 38100"/>
              </a:gdLst>
              <a:ahLst/>
              <a:cxnLst>
                <a:cxn ang="0">
                  <a:pos x="connsiteX0" y="connsiteY0"/>
                </a:cxn>
                <a:cxn ang="0">
                  <a:pos x="connsiteX1" y="connsiteY1"/>
                </a:cxn>
                <a:cxn ang="0">
                  <a:pos x="connsiteX2" y="connsiteY2"/>
                </a:cxn>
                <a:cxn ang="0">
                  <a:pos x="connsiteX3" y="connsiteY3"/>
                </a:cxn>
              </a:cxnLst>
              <a:rect l="l" t="t" r="r" b="b"/>
              <a:pathLst>
                <a:path w="9428988" h="38100">
                  <a:moveTo>
                    <a:pt x="0" y="0"/>
                  </a:moveTo>
                  <a:lnTo>
                    <a:pt x="9428988" y="0"/>
                  </a:lnTo>
                  <a:lnTo>
                    <a:pt x="9428988" y="38100"/>
                  </a:lnTo>
                  <a:lnTo>
                    <a:pt x="0" y="38100"/>
                  </a:lnTo>
                  <a:close/>
                </a:path>
              </a:pathLst>
            </a:custGeom>
            <a:solidFill>
              <a:srgbClr val="F7C43A"/>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15" name="Picture 14" descr="Text&#10;&#10;Description automatically generated">
              <a:extLst>
                <a:ext uri="{FF2B5EF4-FFF2-40B4-BE49-F238E27FC236}">
                  <a16:creationId xmlns:a16="http://schemas.microsoft.com/office/drawing/2014/main" id="{5F65C477-07EE-18F1-049B-4FBB9B7B18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8570" y="6172638"/>
              <a:ext cx="1737216" cy="304775"/>
            </a:xfrm>
            <a:prstGeom prst="rect">
              <a:avLst/>
            </a:prstGeom>
          </p:spPr>
        </p:pic>
        <p:sp>
          <p:nvSpPr>
            <p:cNvPr id="16" name="Freeform: Shape 15">
              <a:extLst>
                <a:ext uri="{FF2B5EF4-FFF2-40B4-BE49-F238E27FC236}">
                  <a16:creationId xmlns:a16="http://schemas.microsoft.com/office/drawing/2014/main" id="{E165674C-5F58-6479-D88A-09C4BB2E7C44}"/>
                </a:ext>
              </a:extLst>
            </p:cNvPr>
            <p:cNvSpPr/>
            <p:nvPr/>
          </p:nvSpPr>
          <p:spPr>
            <a:xfrm>
              <a:off x="11935806" y="6325027"/>
              <a:ext cx="258413" cy="38100"/>
            </a:xfrm>
            <a:custGeom>
              <a:avLst/>
              <a:gdLst>
                <a:gd name="connsiteX0" fmla="*/ 0 w 258413"/>
                <a:gd name="connsiteY0" fmla="*/ 0 h 38100"/>
                <a:gd name="connsiteX1" fmla="*/ 258413 w 258413"/>
                <a:gd name="connsiteY1" fmla="*/ 0 h 38100"/>
                <a:gd name="connsiteX2" fmla="*/ 258413 w 258413"/>
                <a:gd name="connsiteY2" fmla="*/ 38100 h 38100"/>
                <a:gd name="connsiteX3" fmla="*/ 0 w 258413"/>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58413" h="38100">
                  <a:moveTo>
                    <a:pt x="0" y="0"/>
                  </a:moveTo>
                  <a:lnTo>
                    <a:pt x="258413" y="0"/>
                  </a:lnTo>
                  <a:lnTo>
                    <a:pt x="258413" y="38100"/>
                  </a:lnTo>
                  <a:lnTo>
                    <a:pt x="0" y="38100"/>
                  </a:lnTo>
                  <a:close/>
                </a:path>
              </a:pathLst>
            </a:custGeom>
            <a:solidFill>
              <a:srgbClr val="F7C43A"/>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pic>
        <p:nvPicPr>
          <p:cNvPr id="3" name="Graphic 2" descr="Transfer with solid fill">
            <a:extLst>
              <a:ext uri="{FF2B5EF4-FFF2-40B4-BE49-F238E27FC236}">
                <a16:creationId xmlns:a16="http://schemas.microsoft.com/office/drawing/2014/main" id="{AD1E56FC-313A-6C1F-AE20-B950436B09B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26322" y="1637936"/>
            <a:ext cx="355308" cy="407191"/>
          </a:xfrm>
          <a:prstGeom prst="rect">
            <a:avLst/>
          </a:prstGeom>
        </p:spPr>
      </p:pic>
      <p:pic>
        <p:nvPicPr>
          <p:cNvPr id="4" name="Graphic 3" descr="Transfer with solid fill">
            <a:extLst>
              <a:ext uri="{FF2B5EF4-FFF2-40B4-BE49-F238E27FC236}">
                <a16:creationId xmlns:a16="http://schemas.microsoft.com/office/drawing/2014/main" id="{488A3DCE-8A82-26A7-376C-95ACE63EE2D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45243" y="3486004"/>
            <a:ext cx="355308" cy="407191"/>
          </a:xfrm>
          <a:prstGeom prst="rect">
            <a:avLst/>
          </a:prstGeom>
        </p:spPr>
      </p:pic>
      <p:sp>
        <p:nvSpPr>
          <p:cNvPr id="5" name="TextBox 4">
            <a:extLst>
              <a:ext uri="{FF2B5EF4-FFF2-40B4-BE49-F238E27FC236}">
                <a16:creationId xmlns:a16="http://schemas.microsoft.com/office/drawing/2014/main" id="{2EE3766A-6579-1A2D-BA64-47A8CEAE4A85}"/>
              </a:ext>
            </a:extLst>
          </p:cNvPr>
          <p:cNvSpPr txBox="1"/>
          <p:nvPr/>
        </p:nvSpPr>
        <p:spPr>
          <a:xfrm>
            <a:off x="1356931" y="2223880"/>
            <a:ext cx="7530358" cy="338554"/>
          </a:xfrm>
          <a:prstGeom prst="rect">
            <a:avLst/>
          </a:prstGeom>
          <a:noFill/>
        </p:spPr>
        <p:txBody>
          <a:bodyPr wrap="square" rtlCol="0">
            <a:spAutoFit/>
          </a:bodyPr>
          <a:lstStyle/>
          <a:p>
            <a:r>
              <a:rPr lang="en-US" sz="1600" i="1">
                <a:solidFill>
                  <a:schemeClr val="accent6">
                    <a:lumMod val="50000"/>
                  </a:schemeClr>
                </a:solidFill>
              </a:rPr>
              <a:t>Convert to English units. Use 99.9 for values of 30m or greater.</a:t>
            </a:r>
          </a:p>
        </p:txBody>
      </p:sp>
      <p:sp>
        <p:nvSpPr>
          <p:cNvPr id="8" name="TextBox 7">
            <a:extLst>
              <a:ext uri="{FF2B5EF4-FFF2-40B4-BE49-F238E27FC236}">
                <a16:creationId xmlns:a16="http://schemas.microsoft.com/office/drawing/2014/main" id="{2260C4BB-70F9-AFC0-283D-7C4700D50B86}"/>
              </a:ext>
            </a:extLst>
          </p:cNvPr>
          <p:cNvSpPr txBox="1"/>
          <p:nvPr/>
        </p:nvSpPr>
        <p:spPr>
          <a:xfrm>
            <a:off x="1356931" y="4062804"/>
            <a:ext cx="8405242" cy="338554"/>
          </a:xfrm>
          <a:prstGeom prst="rect">
            <a:avLst/>
          </a:prstGeom>
          <a:noFill/>
        </p:spPr>
        <p:txBody>
          <a:bodyPr wrap="square" rtlCol="0">
            <a:spAutoFit/>
          </a:bodyPr>
          <a:lstStyle/>
          <a:p>
            <a:r>
              <a:rPr lang="en-US" sz="1600" i="1">
                <a:solidFill>
                  <a:schemeClr val="accent6">
                    <a:lumMod val="50000"/>
                  </a:schemeClr>
                </a:solidFill>
              </a:rPr>
              <a:t>Convert when Item 49 is greater than 9.1 meters.  Otherwise, no value.</a:t>
            </a:r>
          </a:p>
        </p:txBody>
      </p:sp>
      <p:sp>
        <p:nvSpPr>
          <p:cNvPr id="10" name="TextBox 9">
            <a:extLst>
              <a:ext uri="{FF2B5EF4-FFF2-40B4-BE49-F238E27FC236}">
                <a16:creationId xmlns:a16="http://schemas.microsoft.com/office/drawing/2014/main" id="{FBF71921-EFE4-58D0-33E2-FF07BA511A3D}"/>
              </a:ext>
            </a:extLst>
          </p:cNvPr>
          <p:cNvSpPr txBox="1"/>
          <p:nvPr/>
        </p:nvSpPr>
        <p:spPr>
          <a:xfrm>
            <a:off x="1356931" y="5863563"/>
            <a:ext cx="1925477" cy="338554"/>
          </a:xfrm>
          <a:prstGeom prst="rect">
            <a:avLst/>
          </a:prstGeom>
          <a:noFill/>
        </p:spPr>
        <p:txBody>
          <a:bodyPr wrap="square" rtlCol="0">
            <a:spAutoFit/>
          </a:bodyPr>
          <a:lstStyle>
            <a:defPPr>
              <a:defRPr lang="en-US"/>
            </a:defPPr>
            <a:lvl1pPr>
              <a:defRPr sz="1600" i="1">
                <a:solidFill>
                  <a:schemeClr val="accent6">
                    <a:lumMod val="50000"/>
                  </a:schemeClr>
                </a:solidFill>
              </a:defRPr>
            </a:lvl1pPr>
          </a:lstStyle>
          <a:p>
            <a:r>
              <a:rPr lang="en-US"/>
              <a:t>New SNBI field</a:t>
            </a:r>
          </a:p>
        </p:txBody>
      </p:sp>
      <p:sp>
        <p:nvSpPr>
          <p:cNvPr id="2" name="Freeform: Shape 1">
            <a:extLst>
              <a:ext uri="{FF2B5EF4-FFF2-40B4-BE49-F238E27FC236}">
                <a16:creationId xmlns:a16="http://schemas.microsoft.com/office/drawing/2014/main" id="{72E02C66-31E4-E1E1-EE6A-767A233DC231}"/>
              </a:ext>
            </a:extLst>
          </p:cNvPr>
          <p:cNvSpPr/>
          <p:nvPr/>
        </p:nvSpPr>
        <p:spPr>
          <a:xfrm flipV="1">
            <a:off x="0" y="4682813"/>
            <a:ext cx="9758551" cy="7200"/>
          </a:xfrm>
          <a:custGeom>
            <a:avLst/>
            <a:gdLst>
              <a:gd name="connsiteX0" fmla="*/ 0 w 9428988"/>
              <a:gd name="connsiteY0" fmla="*/ 0 h 38100"/>
              <a:gd name="connsiteX1" fmla="*/ 9428988 w 9428988"/>
              <a:gd name="connsiteY1" fmla="*/ 0 h 38100"/>
              <a:gd name="connsiteX2" fmla="*/ 9428988 w 9428988"/>
              <a:gd name="connsiteY2" fmla="*/ 38100 h 38100"/>
              <a:gd name="connsiteX3" fmla="*/ 0 w 9428988"/>
              <a:gd name="connsiteY3" fmla="*/ 38100 h 38100"/>
            </a:gdLst>
            <a:ahLst/>
            <a:cxnLst>
              <a:cxn ang="0">
                <a:pos x="connsiteX0" y="connsiteY0"/>
              </a:cxn>
              <a:cxn ang="0">
                <a:pos x="connsiteX1" y="connsiteY1"/>
              </a:cxn>
              <a:cxn ang="0">
                <a:pos x="connsiteX2" y="connsiteY2"/>
              </a:cxn>
              <a:cxn ang="0">
                <a:pos x="connsiteX3" y="connsiteY3"/>
              </a:cxn>
            </a:cxnLst>
            <a:rect l="l" t="t" r="r" b="b"/>
            <a:pathLst>
              <a:path w="9428988" h="38100">
                <a:moveTo>
                  <a:pt x="0" y="0"/>
                </a:moveTo>
                <a:lnTo>
                  <a:pt x="9428988" y="0"/>
                </a:lnTo>
                <a:lnTo>
                  <a:pt x="9428988" y="38100"/>
                </a:lnTo>
                <a:lnTo>
                  <a:pt x="0" y="38100"/>
                </a:lnTo>
                <a:close/>
              </a:path>
            </a:pathLst>
          </a:custGeom>
          <a:solidFill>
            <a:schemeClr val="accent5">
              <a:lumMod val="60000"/>
              <a:lumOff val="40000"/>
            </a:schemeClr>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accent4">
                  <a:lumMod val="75000"/>
                </a:schemeClr>
              </a:solidFill>
            </a:endParaRPr>
          </a:p>
        </p:txBody>
      </p:sp>
      <p:sp>
        <p:nvSpPr>
          <p:cNvPr id="6" name="Freeform: Shape 5">
            <a:extLst>
              <a:ext uri="{FF2B5EF4-FFF2-40B4-BE49-F238E27FC236}">
                <a16:creationId xmlns:a16="http://schemas.microsoft.com/office/drawing/2014/main" id="{7B72F74D-18AB-23A9-600E-C146F8923FB3}"/>
              </a:ext>
            </a:extLst>
          </p:cNvPr>
          <p:cNvSpPr/>
          <p:nvPr/>
        </p:nvSpPr>
        <p:spPr>
          <a:xfrm flipV="1">
            <a:off x="0" y="2822179"/>
            <a:ext cx="9758551" cy="7200"/>
          </a:xfrm>
          <a:custGeom>
            <a:avLst/>
            <a:gdLst>
              <a:gd name="connsiteX0" fmla="*/ 0 w 9428988"/>
              <a:gd name="connsiteY0" fmla="*/ 0 h 38100"/>
              <a:gd name="connsiteX1" fmla="*/ 9428988 w 9428988"/>
              <a:gd name="connsiteY1" fmla="*/ 0 h 38100"/>
              <a:gd name="connsiteX2" fmla="*/ 9428988 w 9428988"/>
              <a:gd name="connsiteY2" fmla="*/ 38100 h 38100"/>
              <a:gd name="connsiteX3" fmla="*/ 0 w 9428988"/>
              <a:gd name="connsiteY3" fmla="*/ 38100 h 38100"/>
            </a:gdLst>
            <a:ahLst/>
            <a:cxnLst>
              <a:cxn ang="0">
                <a:pos x="connsiteX0" y="connsiteY0"/>
              </a:cxn>
              <a:cxn ang="0">
                <a:pos x="connsiteX1" y="connsiteY1"/>
              </a:cxn>
              <a:cxn ang="0">
                <a:pos x="connsiteX2" y="connsiteY2"/>
              </a:cxn>
              <a:cxn ang="0">
                <a:pos x="connsiteX3" y="connsiteY3"/>
              </a:cxn>
            </a:cxnLst>
            <a:rect l="l" t="t" r="r" b="b"/>
            <a:pathLst>
              <a:path w="9428988" h="38100">
                <a:moveTo>
                  <a:pt x="0" y="0"/>
                </a:moveTo>
                <a:lnTo>
                  <a:pt x="9428988" y="0"/>
                </a:lnTo>
                <a:lnTo>
                  <a:pt x="9428988" y="38100"/>
                </a:lnTo>
                <a:lnTo>
                  <a:pt x="0" y="38100"/>
                </a:lnTo>
                <a:close/>
              </a:path>
            </a:pathLst>
          </a:custGeom>
          <a:solidFill>
            <a:schemeClr val="accent5">
              <a:lumMod val="60000"/>
              <a:lumOff val="40000"/>
            </a:schemeClr>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accent4">
                  <a:lumMod val="75000"/>
                </a:schemeClr>
              </a:solidFill>
            </a:endParaRPr>
          </a:p>
        </p:txBody>
      </p:sp>
    </p:spTree>
    <p:extLst>
      <p:ext uri="{BB962C8B-B14F-4D97-AF65-F5344CB8AC3E}">
        <p14:creationId xmlns:p14="http://schemas.microsoft.com/office/powerpoint/2010/main" val="4097900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85AC344-A2A4-41B3-9F8E-B5A47EBD63EF}"/>
              </a:ext>
            </a:extLst>
          </p:cNvPr>
          <p:cNvSpPr/>
          <p:nvPr/>
        </p:nvSpPr>
        <p:spPr>
          <a:xfrm>
            <a:off x="0" y="809011"/>
            <a:ext cx="1356931" cy="95250"/>
          </a:xfrm>
          <a:custGeom>
            <a:avLst/>
            <a:gdLst>
              <a:gd name="connsiteX0" fmla="*/ 0 w 1356931"/>
              <a:gd name="connsiteY0" fmla="*/ 0 h 95250"/>
              <a:gd name="connsiteX1" fmla="*/ 1356932 w 1356931"/>
              <a:gd name="connsiteY1" fmla="*/ 0 h 95250"/>
              <a:gd name="connsiteX2" fmla="*/ 1356932 w 1356931"/>
              <a:gd name="connsiteY2" fmla="*/ 95250 h 95250"/>
              <a:gd name="connsiteX3" fmla="*/ 0 w 1356931"/>
              <a:gd name="connsiteY3" fmla="*/ 95250 h 95250"/>
            </a:gdLst>
            <a:ahLst/>
            <a:cxnLst>
              <a:cxn ang="0">
                <a:pos x="connsiteX0" y="connsiteY0"/>
              </a:cxn>
              <a:cxn ang="0">
                <a:pos x="connsiteX1" y="connsiteY1"/>
              </a:cxn>
              <a:cxn ang="0">
                <a:pos x="connsiteX2" y="connsiteY2"/>
              </a:cxn>
              <a:cxn ang="0">
                <a:pos x="connsiteX3" y="connsiteY3"/>
              </a:cxn>
            </a:cxnLst>
            <a:rect l="l" t="t" r="r" b="b"/>
            <a:pathLst>
              <a:path w="1356931" h="95250">
                <a:moveTo>
                  <a:pt x="0" y="0"/>
                </a:moveTo>
                <a:lnTo>
                  <a:pt x="1356932" y="0"/>
                </a:lnTo>
                <a:lnTo>
                  <a:pt x="1356932" y="95250"/>
                </a:lnTo>
                <a:lnTo>
                  <a:pt x="0" y="95250"/>
                </a:lnTo>
                <a:close/>
              </a:path>
            </a:pathLst>
          </a:custGeom>
          <a:solidFill>
            <a:srgbClr val="F7C43A"/>
          </a:solidFill>
          <a:ln w="9525"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D6DB5852-7E7A-4244-B268-D8E69D962F76}"/>
              </a:ext>
            </a:extLst>
          </p:cNvPr>
          <p:cNvSpPr txBox="1"/>
          <p:nvPr/>
        </p:nvSpPr>
        <p:spPr>
          <a:xfrm>
            <a:off x="170957" y="203168"/>
            <a:ext cx="10219952" cy="461665"/>
          </a:xfrm>
          <a:prstGeom prst="rect">
            <a:avLst/>
          </a:prstGeom>
          <a:noFill/>
        </p:spPr>
        <p:txBody>
          <a:bodyPr wrap="square" lIns="91440" tIns="45720" rIns="91440" bIns="45720" rtlCol="0" anchor="t">
            <a:spAutoFit/>
          </a:bodyPr>
          <a:lstStyle/>
          <a:p>
            <a:r>
              <a:rPr lang="en-US" sz="2400" b="1">
                <a:solidFill>
                  <a:srgbClr val="141A26"/>
                </a:solidFill>
                <a:latin typeface="Montserrat"/>
              </a:rPr>
              <a:t>SNBI Transition Tool</a:t>
            </a:r>
          </a:p>
        </p:txBody>
      </p:sp>
      <p:sp>
        <p:nvSpPr>
          <p:cNvPr id="12" name="TextBox 11">
            <a:extLst>
              <a:ext uri="{FF2B5EF4-FFF2-40B4-BE49-F238E27FC236}">
                <a16:creationId xmlns:a16="http://schemas.microsoft.com/office/drawing/2014/main" id="{48674725-3B7A-446D-A7D0-6404F6048F02}"/>
              </a:ext>
            </a:extLst>
          </p:cNvPr>
          <p:cNvSpPr txBox="1"/>
          <p:nvPr/>
        </p:nvSpPr>
        <p:spPr>
          <a:xfrm>
            <a:off x="1356931" y="1933273"/>
            <a:ext cx="10094090" cy="2271648"/>
          </a:xfrm>
          <a:prstGeom prst="rect">
            <a:avLst/>
          </a:prstGeom>
          <a:noFill/>
        </p:spPr>
        <p:txBody>
          <a:bodyPr wrap="square" lIns="91440" tIns="45720" rIns="91440" bIns="45720" rtlCol="0" anchor="t">
            <a:spAutoFit/>
          </a:bodyPr>
          <a:lstStyle/>
          <a:p>
            <a:pPr marL="342900" indent="-342900">
              <a:lnSpc>
                <a:spcPct val="250000"/>
              </a:lnSpc>
              <a:buBlip>
                <a:blip r:embed="rId2"/>
              </a:buBlip>
            </a:pPr>
            <a:r>
              <a:rPr lang="en-US" sz="2000"/>
              <a:t>FHWA will provide transition tool by April 2023</a:t>
            </a:r>
          </a:p>
          <a:p>
            <a:pPr marL="342900" indent="-342900">
              <a:lnSpc>
                <a:spcPct val="250000"/>
              </a:lnSpc>
              <a:buBlip>
                <a:blip r:embed="rId2"/>
              </a:buBlip>
            </a:pPr>
            <a:r>
              <a:rPr lang="en-US" sz="2000"/>
              <a:t>It is still on schedule to be released per FHWA</a:t>
            </a:r>
            <a:endParaRPr lang="en-US"/>
          </a:p>
          <a:p>
            <a:pPr marL="342900" indent="-342900">
              <a:lnSpc>
                <a:spcPct val="250000"/>
              </a:lnSpc>
              <a:buBlip>
                <a:blip r:embed="rId2"/>
              </a:buBlip>
            </a:pPr>
            <a:r>
              <a:rPr lang="en-US" sz="2000"/>
              <a:t>No details in how the data will be transitioned</a:t>
            </a:r>
          </a:p>
        </p:txBody>
      </p:sp>
      <p:grpSp>
        <p:nvGrpSpPr>
          <p:cNvPr id="13" name="Group 12">
            <a:extLst>
              <a:ext uri="{FF2B5EF4-FFF2-40B4-BE49-F238E27FC236}">
                <a16:creationId xmlns:a16="http://schemas.microsoft.com/office/drawing/2014/main" id="{74A04E65-60B4-057E-50F8-C600B9BCCC7E}"/>
              </a:ext>
            </a:extLst>
          </p:cNvPr>
          <p:cNvGrpSpPr/>
          <p:nvPr/>
        </p:nvGrpSpPr>
        <p:grpSpPr>
          <a:xfrm>
            <a:off x="0" y="6401278"/>
            <a:ext cx="12194219" cy="304775"/>
            <a:chOff x="0" y="6172638"/>
            <a:chExt cx="12194219" cy="304775"/>
          </a:xfrm>
        </p:grpSpPr>
        <p:sp>
          <p:nvSpPr>
            <p:cNvPr id="14" name="Freeform: Shape 13">
              <a:extLst>
                <a:ext uri="{FF2B5EF4-FFF2-40B4-BE49-F238E27FC236}">
                  <a16:creationId xmlns:a16="http://schemas.microsoft.com/office/drawing/2014/main" id="{B5B9E293-1174-962D-5DE3-5C85F8B17BDE}"/>
                </a:ext>
              </a:extLst>
            </p:cNvPr>
            <p:cNvSpPr/>
            <p:nvPr/>
          </p:nvSpPr>
          <p:spPr>
            <a:xfrm flipV="1">
              <a:off x="0" y="6361601"/>
              <a:ext cx="9758551" cy="36576"/>
            </a:xfrm>
            <a:custGeom>
              <a:avLst/>
              <a:gdLst>
                <a:gd name="connsiteX0" fmla="*/ 0 w 9428988"/>
                <a:gd name="connsiteY0" fmla="*/ 0 h 38100"/>
                <a:gd name="connsiteX1" fmla="*/ 9428988 w 9428988"/>
                <a:gd name="connsiteY1" fmla="*/ 0 h 38100"/>
                <a:gd name="connsiteX2" fmla="*/ 9428988 w 9428988"/>
                <a:gd name="connsiteY2" fmla="*/ 38100 h 38100"/>
                <a:gd name="connsiteX3" fmla="*/ 0 w 9428988"/>
                <a:gd name="connsiteY3" fmla="*/ 38100 h 38100"/>
              </a:gdLst>
              <a:ahLst/>
              <a:cxnLst>
                <a:cxn ang="0">
                  <a:pos x="connsiteX0" y="connsiteY0"/>
                </a:cxn>
                <a:cxn ang="0">
                  <a:pos x="connsiteX1" y="connsiteY1"/>
                </a:cxn>
                <a:cxn ang="0">
                  <a:pos x="connsiteX2" y="connsiteY2"/>
                </a:cxn>
                <a:cxn ang="0">
                  <a:pos x="connsiteX3" y="connsiteY3"/>
                </a:cxn>
              </a:cxnLst>
              <a:rect l="l" t="t" r="r" b="b"/>
              <a:pathLst>
                <a:path w="9428988" h="38100">
                  <a:moveTo>
                    <a:pt x="0" y="0"/>
                  </a:moveTo>
                  <a:lnTo>
                    <a:pt x="9428988" y="0"/>
                  </a:lnTo>
                  <a:lnTo>
                    <a:pt x="9428988" y="38100"/>
                  </a:lnTo>
                  <a:lnTo>
                    <a:pt x="0" y="38100"/>
                  </a:lnTo>
                  <a:close/>
                </a:path>
              </a:pathLst>
            </a:custGeom>
            <a:solidFill>
              <a:srgbClr val="F7C43A"/>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15" name="Picture 14" descr="Text&#10;&#10;Description automatically generated">
              <a:extLst>
                <a:ext uri="{FF2B5EF4-FFF2-40B4-BE49-F238E27FC236}">
                  <a16:creationId xmlns:a16="http://schemas.microsoft.com/office/drawing/2014/main" id="{5F65C477-07EE-18F1-049B-4FBB9B7B18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8570" y="6172638"/>
              <a:ext cx="1737216" cy="304775"/>
            </a:xfrm>
            <a:prstGeom prst="rect">
              <a:avLst/>
            </a:prstGeom>
          </p:spPr>
        </p:pic>
        <p:sp>
          <p:nvSpPr>
            <p:cNvPr id="16" name="Freeform: Shape 15">
              <a:extLst>
                <a:ext uri="{FF2B5EF4-FFF2-40B4-BE49-F238E27FC236}">
                  <a16:creationId xmlns:a16="http://schemas.microsoft.com/office/drawing/2014/main" id="{E165674C-5F58-6479-D88A-09C4BB2E7C44}"/>
                </a:ext>
              </a:extLst>
            </p:cNvPr>
            <p:cNvSpPr/>
            <p:nvPr/>
          </p:nvSpPr>
          <p:spPr>
            <a:xfrm>
              <a:off x="11935806" y="6325027"/>
              <a:ext cx="258413" cy="38100"/>
            </a:xfrm>
            <a:custGeom>
              <a:avLst/>
              <a:gdLst>
                <a:gd name="connsiteX0" fmla="*/ 0 w 258413"/>
                <a:gd name="connsiteY0" fmla="*/ 0 h 38100"/>
                <a:gd name="connsiteX1" fmla="*/ 258413 w 258413"/>
                <a:gd name="connsiteY1" fmla="*/ 0 h 38100"/>
                <a:gd name="connsiteX2" fmla="*/ 258413 w 258413"/>
                <a:gd name="connsiteY2" fmla="*/ 38100 h 38100"/>
                <a:gd name="connsiteX3" fmla="*/ 0 w 258413"/>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58413" h="38100">
                  <a:moveTo>
                    <a:pt x="0" y="0"/>
                  </a:moveTo>
                  <a:lnTo>
                    <a:pt x="258413" y="0"/>
                  </a:lnTo>
                  <a:lnTo>
                    <a:pt x="258413" y="38100"/>
                  </a:lnTo>
                  <a:lnTo>
                    <a:pt x="0" y="38100"/>
                  </a:lnTo>
                  <a:close/>
                </a:path>
              </a:pathLst>
            </a:custGeom>
            <a:solidFill>
              <a:srgbClr val="F7C43A"/>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Tree>
    <p:extLst>
      <p:ext uri="{BB962C8B-B14F-4D97-AF65-F5344CB8AC3E}">
        <p14:creationId xmlns:p14="http://schemas.microsoft.com/office/powerpoint/2010/main" val="746105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359462C-FD1B-399E-7B22-C89CC9B75B13}"/>
              </a:ext>
            </a:extLst>
          </p:cNvPr>
          <p:cNvGrpSpPr/>
          <p:nvPr/>
        </p:nvGrpSpPr>
        <p:grpSpPr>
          <a:xfrm>
            <a:off x="0" y="6401278"/>
            <a:ext cx="12194219" cy="304775"/>
            <a:chOff x="0" y="6172638"/>
            <a:chExt cx="12194219" cy="304775"/>
          </a:xfrm>
        </p:grpSpPr>
        <p:sp>
          <p:nvSpPr>
            <p:cNvPr id="21" name="Freeform: Shape 20">
              <a:extLst>
                <a:ext uri="{FF2B5EF4-FFF2-40B4-BE49-F238E27FC236}">
                  <a16:creationId xmlns:a16="http://schemas.microsoft.com/office/drawing/2014/main" id="{326DE9D5-8EDB-8F40-08A4-5B9A20AE1EAC}"/>
                </a:ext>
              </a:extLst>
            </p:cNvPr>
            <p:cNvSpPr/>
            <p:nvPr/>
          </p:nvSpPr>
          <p:spPr>
            <a:xfrm flipV="1">
              <a:off x="0" y="6361601"/>
              <a:ext cx="9758551" cy="36576"/>
            </a:xfrm>
            <a:custGeom>
              <a:avLst/>
              <a:gdLst>
                <a:gd name="connsiteX0" fmla="*/ 0 w 9428988"/>
                <a:gd name="connsiteY0" fmla="*/ 0 h 38100"/>
                <a:gd name="connsiteX1" fmla="*/ 9428988 w 9428988"/>
                <a:gd name="connsiteY1" fmla="*/ 0 h 38100"/>
                <a:gd name="connsiteX2" fmla="*/ 9428988 w 9428988"/>
                <a:gd name="connsiteY2" fmla="*/ 38100 h 38100"/>
                <a:gd name="connsiteX3" fmla="*/ 0 w 9428988"/>
                <a:gd name="connsiteY3" fmla="*/ 38100 h 38100"/>
              </a:gdLst>
              <a:ahLst/>
              <a:cxnLst>
                <a:cxn ang="0">
                  <a:pos x="connsiteX0" y="connsiteY0"/>
                </a:cxn>
                <a:cxn ang="0">
                  <a:pos x="connsiteX1" y="connsiteY1"/>
                </a:cxn>
                <a:cxn ang="0">
                  <a:pos x="connsiteX2" y="connsiteY2"/>
                </a:cxn>
                <a:cxn ang="0">
                  <a:pos x="connsiteX3" y="connsiteY3"/>
                </a:cxn>
              </a:cxnLst>
              <a:rect l="l" t="t" r="r" b="b"/>
              <a:pathLst>
                <a:path w="9428988" h="38100">
                  <a:moveTo>
                    <a:pt x="0" y="0"/>
                  </a:moveTo>
                  <a:lnTo>
                    <a:pt x="9428988" y="0"/>
                  </a:lnTo>
                  <a:lnTo>
                    <a:pt x="9428988" y="38100"/>
                  </a:lnTo>
                  <a:lnTo>
                    <a:pt x="0" y="38100"/>
                  </a:lnTo>
                  <a:close/>
                </a:path>
              </a:pathLst>
            </a:custGeom>
            <a:solidFill>
              <a:srgbClr val="F7C43A"/>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22" name="Picture 21" descr="Text&#10;&#10;Description automatically generated">
              <a:extLst>
                <a:ext uri="{FF2B5EF4-FFF2-40B4-BE49-F238E27FC236}">
                  <a16:creationId xmlns:a16="http://schemas.microsoft.com/office/drawing/2014/main" id="{F1A4A5A1-43B2-6196-F209-71DE4FA2D9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8570" y="6172638"/>
              <a:ext cx="1737216" cy="304775"/>
            </a:xfrm>
            <a:prstGeom prst="rect">
              <a:avLst/>
            </a:prstGeom>
          </p:spPr>
        </p:pic>
        <p:sp>
          <p:nvSpPr>
            <p:cNvPr id="23" name="Freeform: Shape 22">
              <a:extLst>
                <a:ext uri="{FF2B5EF4-FFF2-40B4-BE49-F238E27FC236}">
                  <a16:creationId xmlns:a16="http://schemas.microsoft.com/office/drawing/2014/main" id="{736D5488-9178-FDF7-9FFE-C467F03BEECB}"/>
                </a:ext>
              </a:extLst>
            </p:cNvPr>
            <p:cNvSpPr/>
            <p:nvPr/>
          </p:nvSpPr>
          <p:spPr>
            <a:xfrm>
              <a:off x="11935806" y="6325027"/>
              <a:ext cx="258413" cy="38100"/>
            </a:xfrm>
            <a:custGeom>
              <a:avLst/>
              <a:gdLst>
                <a:gd name="connsiteX0" fmla="*/ 0 w 258413"/>
                <a:gd name="connsiteY0" fmla="*/ 0 h 38100"/>
                <a:gd name="connsiteX1" fmla="*/ 258413 w 258413"/>
                <a:gd name="connsiteY1" fmla="*/ 0 h 38100"/>
                <a:gd name="connsiteX2" fmla="*/ 258413 w 258413"/>
                <a:gd name="connsiteY2" fmla="*/ 38100 h 38100"/>
                <a:gd name="connsiteX3" fmla="*/ 0 w 258413"/>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58413" h="38100">
                  <a:moveTo>
                    <a:pt x="0" y="0"/>
                  </a:moveTo>
                  <a:lnTo>
                    <a:pt x="258413" y="0"/>
                  </a:lnTo>
                  <a:lnTo>
                    <a:pt x="258413" y="38100"/>
                  </a:lnTo>
                  <a:lnTo>
                    <a:pt x="0" y="38100"/>
                  </a:lnTo>
                  <a:close/>
                </a:path>
              </a:pathLst>
            </a:custGeom>
            <a:solidFill>
              <a:srgbClr val="F7C43A"/>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9" name="Freeform: Shape 8">
            <a:extLst>
              <a:ext uri="{FF2B5EF4-FFF2-40B4-BE49-F238E27FC236}">
                <a16:creationId xmlns:a16="http://schemas.microsoft.com/office/drawing/2014/main" id="{485AC344-A2A4-41B3-9F8E-B5A47EBD63EF}"/>
              </a:ext>
            </a:extLst>
          </p:cNvPr>
          <p:cNvSpPr/>
          <p:nvPr/>
        </p:nvSpPr>
        <p:spPr>
          <a:xfrm>
            <a:off x="0" y="809011"/>
            <a:ext cx="1356931" cy="95250"/>
          </a:xfrm>
          <a:custGeom>
            <a:avLst/>
            <a:gdLst>
              <a:gd name="connsiteX0" fmla="*/ 0 w 1356931"/>
              <a:gd name="connsiteY0" fmla="*/ 0 h 95250"/>
              <a:gd name="connsiteX1" fmla="*/ 1356932 w 1356931"/>
              <a:gd name="connsiteY1" fmla="*/ 0 h 95250"/>
              <a:gd name="connsiteX2" fmla="*/ 1356932 w 1356931"/>
              <a:gd name="connsiteY2" fmla="*/ 95250 h 95250"/>
              <a:gd name="connsiteX3" fmla="*/ 0 w 1356931"/>
              <a:gd name="connsiteY3" fmla="*/ 95250 h 95250"/>
            </a:gdLst>
            <a:ahLst/>
            <a:cxnLst>
              <a:cxn ang="0">
                <a:pos x="connsiteX0" y="connsiteY0"/>
              </a:cxn>
              <a:cxn ang="0">
                <a:pos x="connsiteX1" y="connsiteY1"/>
              </a:cxn>
              <a:cxn ang="0">
                <a:pos x="connsiteX2" y="connsiteY2"/>
              </a:cxn>
              <a:cxn ang="0">
                <a:pos x="connsiteX3" y="connsiteY3"/>
              </a:cxn>
            </a:cxnLst>
            <a:rect l="l" t="t" r="r" b="b"/>
            <a:pathLst>
              <a:path w="1356931" h="95250">
                <a:moveTo>
                  <a:pt x="0" y="0"/>
                </a:moveTo>
                <a:lnTo>
                  <a:pt x="1356932" y="0"/>
                </a:lnTo>
                <a:lnTo>
                  <a:pt x="1356932" y="95250"/>
                </a:lnTo>
                <a:lnTo>
                  <a:pt x="0" y="95250"/>
                </a:lnTo>
                <a:close/>
              </a:path>
            </a:pathLst>
          </a:custGeom>
          <a:solidFill>
            <a:srgbClr val="F7C43A"/>
          </a:solidFill>
          <a:ln w="9525"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D6DB5852-7E7A-4244-B268-D8E69D962F76}"/>
              </a:ext>
            </a:extLst>
          </p:cNvPr>
          <p:cNvSpPr txBox="1"/>
          <p:nvPr/>
        </p:nvSpPr>
        <p:spPr>
          <a:xfrm>
            <a:off x="170957" y="203168"/>
            <a:ext cx="10219952" cy="461665"/>
          </a:xfrm>
          <a:prstGeom prst="rect">
            <a:avLst/>
          </a:prstGeom>
          <a:noFill/>
        </p:spPr>
        <p:txBody>
          <a:bodyPr wrap="square" rtlCol="0">
            <a:spAutoFit/>
          </a:bodyPr>
          <a:lstStyle/>
          <a:p>
            <a:r>
              <a:rPr lang="en-US" sz="2400" b="1">
                <a:solidFill>
                  <a:srgbClr val="141A26"/>
                </a:solidFill>
                <a:latin typeface="Montserrat" panose="02000505000000020004" pitchFamily="2" charset="0"/>
              </a:rPr>
              <a:t>Data Collection Strategy</a:t>
            </a:r>
          </a:p>
        </p:txBody>
      </p:sp>
      <p:sp>
        <p:nvSpPr>
          <p:cNvPr id="13" name="TextBox 12">
            <a:extLst>
              <a:ext uri="{FF2B5EF4-FFF2-40B4-BE49-F238E27FC236}">
                <a16:creationId xmlns:a16="http://schemas.microsoft.com/office/drawing/2014/main" id="{445D6FBC-B06D-0B34-03EA-4D4FE3857FF0}"/>
              </a:ext>
            </a:extLst>
          </p:cNvPr>
          <p:cNvSpPr txBox="1"/>
          <p:nvPr/>
        </p:nvSpPr>
        <p:spPr>
          <a:xfrm>
            <a:off x="1356931" y="1066910"/>
            <a:ext cx="10358855" cy="4926220"/>
          </a:xfrm>
          <a:prstGeom prst="rect">
            <a:avLst/>
          </a:prstGeom>
          <a:noFill/>
        </p:spPr>
        <p:txBody>
          <a:bodyPr wrap="square" lIns="91440" tIns="45720" rIns="91440" bIns="45720" rtlCol="0" anchor="t">
            <a:spAutoFit/>
          </a:bodyPr>
          <a:lstStyle/>
          <a:p>
            <a:pPr marL="342900" indent="-342900">
              <a:lnSpc>
                <a:spcPct val="200000"/>
              </a:lnSpc>
              <a:buBlip>
                <a:blip r:embed="rId4"/>
              </a:buBlip>
            </a:pPr>
            <a:r>
              <a:rPr lang="en-US" sz="2000" dirty="0"/>
              <a:t>Many ways to slice the pie</a:t>
            </a:r>
          </a:p>
          <a:p>
            <a:pPr marL="342900" indent="-342900">
              <a:lnSpc>
                <a:spcPct val="200000"/>
              </a:lnSpc>
              <a:buBlip>
                <a:blip r:embed="rId4"/>
              </a:buBlip>
            </a:pPr>
            <a:r>
              <a:rPr lang="en-US" sz="2000" dirty="0"/>
              <a:t>Spoke to various states during conferences</a:t>
            </a:r>
          </a:p>
          <a:p>
            <a:pPr marL="800100" lvl="1" indent="-342900">
              <a:lnSpc>
                <a:spcPct val="200000"/>
              </a:lnSpc>
              <a:buFont typeface="Arial" panose="020B0604020202020204" pitchFamily="34" charset="0"/>
              <a:buChar char="•"/>
            </a:pPr>
            <a:r>
              <a:rPr lang="en-US" sz="2000" dirty="0"/>
              <a:t>Some plan to use excel and collect the data independently</a:t>
            </a:r>
          </a:p>
          <a:p>
            <a:pPr marL="800100" lvl="1" indent="-342900">
              <a:lnSpc>
                <a:spcPct val="200000"/>
              </a:lnSpc>
              <a:buFont typeface="Arial" panose="020B0604020202020204" pitchFamily="34" charset="0"/>
              <a:buChar char="•"/>
            </a:pPr>
            <a:r>
              <a:rPr lang="en-US" sz="2000" dirty="0">
                <a:ea typeface="+mn-lt"/>
                <a:cs typeface="+mn-lt"/>
              </a:rPr>
              <a:t>Some plan to use multi-disciplinary teams</a:t>
            </a:r>
            <a:endParaRPr lang="en-US" sz="2000" dirty="0"/>
          </a:p>
          <a:p>
            <a:pPr marL="800100" lvl="1" indent="-342900">
              <a:lnSpc>
                <a:spcPct val="200000"/>
              </a:lnSpc>
              <a:buFont typeface="Arial" panose="020B0604020202020204" pitchFamily="34" charset="0"/>
              <a:buChar char="•"/>
            </a:pPr>
            <a:r>
              <a:rPr lang="en-US" sz="2000" dirty="0"/>
              <a:t>Some plan to use only inspectors</a:t>
            </a:r>
            <a:endParaRPr lang="en-US" dirty="0"/>
          </a:p>
          <a:p>
            <a:pPr marL="800100" lvl="1" indent="-342900">
              <a:lnSpc>
                <a:spcPct val="200000"/>
              </a:lnSpc>
              <a:buFont typeface="Arial" panose="020B0604020202020204" pitchFamily="34" charset="0"/>
              <a:buChar char="•"/>
            </a:pPr>
            <a:r>
              <a:rPr lang="en-US" sz="2000" dirty="0"/>
              <a:t>Some plan to use consultants</a:t>
            </a:r>
          </a:p>
          <a:p>
            <a:pPr marL="800100" lvl="1" indent="-342900">
              <a:lnSpc>
                <a:spcPct val="200000"/>
              </a:lnSpc>
              <a:buFont typeface="Arial" panose="020B0604020202020204" pitchFamily="34" charset="0"/>
              <a:buChar char="•"/>
            </a:pPr>
            <a:r>
              <a:rPr lang="en-US" sz="2000" dirty="0"/>
              <a:t>Some plan to divide the data sets into different inspection cycles</a:t>
            </a:r>
          </a:p>
          <a:p>
            <a:pPr marL="342900" indent="-342900">
              <a:lnSpc>
                <a:spcPct val="200000"/>
              </a:lnSpc>
              <a:buBlip>
                <a:blip r:embed="rId4"/>
              </a:buBlip>
            </a:pPr>
            <a:r>
              <a:rPr lang="en-US" sz="2000" dirty="0" err="1"/>
              <a:t>inspectX</a:t>
            </a:r>
            <a:r>
              <a:rPr lang="en-US" sz="2000" dirty="0"/>
              <a:t> has the flexibility and configurability to handle different approaches</a:t>
            </a:r>
          </a:p>
        </p:txBody>
      </p:sp>
    </p:spTree>
    <p:extLst>
      <p:ext uri="{BB962C8B-B14F-4D97-AF65-F5344CB8AC3E}">
        <p14:creationId xmlns:p14="http://schemas.microsoft.com/office/powerpoint/2010/main" val="1655522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9E16069-114C-72C5-8C18-93FA3BB581AC}"/>
              </a:ext>
            </a:extLst>
          </p:cNvPr>
          <p:cNvGrpSpPr/>
          <p:nvPr/>
        </p:nvGrpSpPr>
        <p:grpSpPr>
          <a:xfrm>
            <a:off x="0" y="6401278"/>
            <a:ext cx="12194219" cy="304775"/>
            <a:chOff x="0" y="6172638"/>
            <a:chExt cx="12194219" cy="304775"/>
          </a:xfrm>
        </p:grpSpPr>
        <p:sp>
          <p:nvSpPr>
            <p:cNvPr id="17" name="Freeform: Shape 16">
              <a:extLst>
                <a:ext uri="{FF2B5EF4-FFF2-40B4-BE49-F238E27FC236}">
                  <a16:creationId xmlns:a16="http://schemas.microsoft.com/office/drawing/2014/main" id="{C337AA2A-29C2-94DC-36BF-651939539FF6}"/>
                </a:ext>
              </a:extLst>
            </p:cNvPr>
            <p:cNvSpPr/>
            <p:nvPr/>
          </p:nvSpPr>
          <p:spPr>
            <a:xfrm flipV="1">
              <a:off x="0" y="6361601"/>
              <a:ext cx="9758551" cy="36576"/>
            </a:xfrm>
            <a:custGeom>
              <a:avLst/>
              <a:gdLst>
                <a:gd name="connsiteX0" fmla="*/ 0 w 9428988"/>
                <a:gd name="connsiteY0" fmla="*/ 0 h 38100"/>
                <a:gd name="connsiteX1" fmla="*/ 9428988 w 9428988"/>
                <a:gd name="connsiteY1" fmla="*/ 0 h 38100"/>
                <a:gd name="connsiteX2" fmla="*/ 9428988 w 9428988"/>
                <a:gd name="connsiteY2" fmla="*/ 38100 h 38100"/>
                <a:gd name="connsiteX3" fmla="*/ 0 w 9428988"/>
                <a:gd name="connsiteY3" fmla="*/ 38100 h 38100"/>
              </a:gdLst>
              <a:ahLst/>
              <a:cxnLst>
                <a:cxn ang="0">
                  <a:pos x="connsiteX0" y="connsiteY0"/>
                </a:cxn>
                <a:cxn ang="0">
                  <a:pos x="connsiteX1" y="connsiteY1"/>
                </a:cxn>
                <a:cxn ang="0">
                  <a:pos x="connsiteX2" y="connsiteY2"/>
                </a:cxn>
                <a:cxn ang="0">
                  <a:pos x="connsiteX3" y="connsiteY3"/>
                </a:cxn>
              </a:cxnLst>
              <a:rect l="l" t="t" r="r" b="b"/>
              <a:pathLst>
                <a:path w="9428988" h="38100">
                  <a:moveTo>
                    <a:pt x="0" y="0"/>
                  </a:moveTo>
                  <a:lnTo>
                    <a:pt x="9428988" y="0"/>
                  </a:lnTo>
                  <a:lnTo>
                    <a:pt x="9428988" y="38100"/>
                  </a:lnTo>
                  <a:lnTo>
                    <a:pt x="0" y="38100"/>
                  </a:lnTo>
                  <a:close/>
                </a:path>
              </a:pathLst>
            </a:custGeom>
            <a:solidFill>
              <a:srgbClr val="F7C43A"/>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18" name="Picture 17" descr="Text&#10;&#10;Description automatically generated">
              <a:extLst>
                <a:ext uri="{FF2B5EF4-FFF2-40B4-BE49-F238E27FC236}">
                  <a16:creationId xmlns:a16="http://schemas.microsoft.com/office/drawing/2014/main" id="{2E47D359-1538-AF75-FF7E-F71817F181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8570" y="6172638"/>
              <a:ext cx="1737216" cy="304775"/>
            </a:xfrm>
            <a:prstGeom prst="rect">
              <a:avLst/>
            </a:prstGeom>
          </p:spPr>
        </p:pic>
        <p:sp>
          <p:nvSpPr>
            <p:cNvPr id="19" name="Freeform: Shape 18">
              <a:extLst>
                <a:ext uri="{FF2B5EF4-FFF2-40B4-BE49-F238E27FC236}">
                  <a16:creationId xmlns:a16="http://schemas.microsoft.com/office/drawing/2014/main" id="{72CCFBA2-F73F-91C1-7312-A3F056396F5A}"/>
                </a:ext>
              </a:extLst>
            </p:cNvPr>
            <p:cNvSpPr/>
            <p:nvPr/>
          </p:nvSpPr>
          <p:spPr>
            <a:xfrm>
              <a:off x="11935806" y="6325027"/>
              <a:ext cx="258413" cy="38100"/>
            </a:xfrm>
            <a:custGeom>
              <a:avLst/>
              <a:gdLst>
                <a:gd name="connsiteX0" fmla="*/ 0 w 258413"/>
                <a:gd name="connsiteY0" fmla="*/ 0 h 38100"/>
                <a:gd name="connsiteX1" fmla="*/ 258413 w 258413"/>
                <a:gd name="connsiteY1" fmla="*/ 0 h 38100"/>
                <a:gd name="connsiteX2" fmla="*/ 258413 w 258413"/>
                <a:gd name="connsiteY2" fmla="*/ 38100 h 38100"/>
                <a:gd name="connsiteX3" fmla="*/ 0 w 258413"/>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58413" h="38100">
                  <a:moveTo>
                    <a:pt x="0" y="0"/>
                  </a:moveTo>
                  <a:lnTo>
                    <a:pt x="258413" y="0"/>
                  </a:lnTo>
                  <a:lnTo>
                    <a:pt x="258413" y="38100"/>
                  </a:lnTo>
                  <a:lnTo>
                    <a:pt x="0" y="38100"/>
                  </a:lnTo>
                  <a:close/>
                </a:path>
              </a:pathLst>
            </a:custGeom>
            <a:solidFill>
              <a:srgbClr val="F7C43A"/>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9" name="Freeform: Shape 8">
            <a:extLst>
              <a:ext uri="{FF2B5EF4-FFF2-40B4-BE49-F238E27FC236}">
                <a16:creationId xmlns:a16="http://schemas.microsoft.com/office/drawing/2014/main" id="{485AC344-A2A4-41B3-9F8E-B5A47EBD63EF}"/>
              </a:ext>
            </a:extLst>
          </p:cNvPr>
          <p:cNvSpPr/>
          <p:nvPr/>
        </p:nvSpPr>
        <p:spPr>
          <a:xfrm>
            <a:off x="0" y="809011"/>
            <a:ext cx="1356931" cy="95250"/>
          </a:xfrm>
          <a:custGeom>
            <a:avLst/>
            <a:gdLst>
              <a:gd name="connsiteX0" fmla="*/ 0 w 1356931"/>
              <a:gd name="connsiteY0" fmla="*/ 0 h 95250"/>
              <a:gd name="connsiteX1" fmla="*/ 1356932 w 1356931"/>
              <a:gd name="connsiteY1" fmla="*/ 0 h 95250"/>
              <a:gd name="connsiteX2" fmla="*/ 1356932 w 1356931"/>
              <a:gd name="connsiteY2" fmla="*/ 95250 h 95250"/>
              <a:gd name="connsiteX3" fmla="*/ 0 w 1356931"/>
              <a:gd name="connsiteY3" fmla="*/ 95250 h 95250"/>
            </a:gdLst>
            <a:ahLst/>
            <a:cxnLst>
              <a:cxn ang="0">
                <a:pos x="connsiteX0" y="connsiteY0"/>
              </a:cxn>
              <a:cxn ang="0">
                <a:pos x="connsiteX1" y="connsiteY1"/>
              </a:cxn>
              <a:cxn ang="0">
                <a:pos x="connsiteX2" y="connsiteY2"/>
              </a:cxn>
              <a:cxn ang="0">
                <a:pos x="connsiteX3" y="connsiteY3"/>
              </a:cxn>
            </a:cxnLst>
            <a:rect l="l" t="t" r="r" b="b"/>
            <a:pathLst>
              <a:path w="1356931" h="95250">
                <a:moveTo>
                  <a:pt x="0" y="0"/>
                </a:moveTo>
                <a:lnTo>
                  <a:pt x="1356932" y="0"/>
                </a:lnTo>
                <a:lnTo>
                  <a:pt x="1356932" y="95250"/>
                </a:lnTo>
                <a:lnTo>
                  <a:pt x="0" y="95250"/>
                </a:lnTo>
                <a:close/>
              </a:path>
            </a:pathLst>
          </a:custGeom>
          <a:solidFill>
            <a:srgbClr val="F7C43A"/>
          </a:solidFill>
          <a:ln w="9525"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D6DB5852-7E7A-4244-B268-D8E69D962F76}"/>
              </a:ext>
            </a:extLst>
          </p:cNvPr>
          <p:cNvSpPr txBox="1"/>
          <p:nvPr/>
        </p:nvSpPr>
        <p:spPr>
          <a:xfrm>
            <a:off x="170957" y="203168"/>
            <a:ext cx="10219952" cy="461665"/>
          </a:xfrm>
          <a:prstGeom prst="rect">
            <a:avLst/>
          </a:prstGeom>
          <a:noFill/>
        </p:spPr>
        <p:txBody>
          <a:bodyPr wrap="square" rtlCol="0">
            <a:spAutoFit/>
          </a:bodyPr>
          <a:lstStyle/>
          <a:p>
            <a:r>
              <a:rPr lang="en-US" sz="2400" b="1">
                <a:solidFill>
                  <a:srgbClr val="141A26"/>
                </a:solidFill>
                <a:latin typeface="Montserrat"/>
              </a:rPr>
              <a:t>How inspectX Can Help</a:t>
            </a:r>
            <a:endParaRPr lang="en-US" sz="2400" b="1">
              <a:solidFill>
                <a:srgbClr val="141A26"/>
              </a:solidFill>
              <a:latin typeface="Montserrat" panose="02000505000000020004" pitchFamily="2" charset="0"/>
            </a:endParaRPr>
          </a:p>
        </p:txBody>
      </p:sp>
      <p:sp>
        <p:nvSpPr>
          <p:cNvPr id="38" name="TextBox 37">
            <a:extLst>
              <a:ext uri="{FF2B5EF4-FFF2-40B4-BE49-F238E27FC236}">
                <a16:creationId xmlns:a16="http://schemas.microsoft.com/office/drawing/2014/main" id="{A2C3284D-047E-40F1-86EF-0F121744D628}"/>
              </a:ext>
            </a:extLst>
          </p:cNvPr>
          <p:cNvSpPr txBox="1"/>
          <p:nvPr/>
        </p:nvSpPr>
        <p:spPr>
          <a:xfrm>
            <a:off x="3350680" y="583271"/>
            <a:ext cx="5490639" cy="617348"/>
          </a:xfrm>
          <a:prstGeom prst="rect">
            <a:avLst/>
          </a:prstGeom>
          <a:noFill/>
        </p:spPr>
        <p:txBody>
          <a:bodyPr wrap="square" lIns="91440" tIns="45720" rIns="91440" bIns="45720" rtlCol="0" anchor="t">
            <a:spAutoFit/>
          </a:bodyPr>
          <a:lstStyle/>
          <a:p>
            <a:pPr algn="ctr">
              <a:lnSpc>
                <a:spcPct val="200000"/>
              </a:lnSpc>
            </a:pPr>
            <a:r>
              <a:rPr lang="en-US" sz="2000"/>
              <a:t>Support multi-disciplinary team approach</a:t>
            </a:r>
          </a:p>
        </p:txBody>
      </p:sp>
      <p:grpSp>
        <p:nvGrpSpPr>
          <p:cNvPr id="32" name="Group 31">
            <a:extLst>
              <a:ext uri="{FF2B5EF4-FFF2-40B4-BE49-F238E27FC236}">
                <a16:creationId xmlns:a16="http://schemas.microsoft.com/office/drawing/2014/main" id="{ECE8EFFA-A5C4-86B7-1732-364258CED752}"/>
              </a:ext>
            </a:extLst>
          </p:cNvPr>
          <p:cNvGrpSpPr/>
          <p:nvPr/>
        </p:nvGrpSpPr>
        <p:grpSpPr>
          <a:xfrm>
            <a:off x="1602562" y="1466694"/>
            <a:ext cx="8986873" cy="4707423"/>
            <a:chOff x="1602563" y="1582499"/>
            <a:chExt cx="8986873" cy="4707423"/>
          </a:xfrm>
        </p:grpSpPr>
        <p:sp>
          <p:nvSpPr>
            <p:cNvPr id="5" name="Rectangle: Rounded Corners 4">
              <a:extLst>
                <a:ext uri="{FF2B5EF4-FFF2-40B4-BE49-F238E27FC236}">
                  <a16:creationId xmlns:a16="http://schemas.microsoft.com/office/drawing/2014/main" id="{95DFAF87-725F-C49B-E111-18966E5C6E7A}"/>
                </a:ext>
              </a:extLst>
            </p:cNvPr>
            <p:cNvSpPr/>
            <p:nvPr/>
          </p:nvSpPr>
          <p:spPr>
            <a:xfrm>
              <a:off x="8069436" y="4189066"/>
              <a:ext cx="2520000" cy="670525"/>
            </a:xfrm>
            <a:prstGeom prst="round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a:latin typeface="Montserrat Medium" pitchFamily="2" charset="0"/>
                </a:rPr>
                <a:t>Design Team</a:t>
              </a:r>
            </a:p>
          </p:txBody>
        </p:sp>
        <p:sp>
          <p:nvSpPr>
            <p:cNvPr id="6" name="Rectangle: Rounded Corners 5">
              <a:extLst>
                <a:ext uri="{FF2B5EF4-FFF2-40B4-BE49-F238E27FC236}">
                  <a16:creationId xmlns:a16="http://schemas.microsoft.com/office/drawing/2014/main" id="{105AC05D-267D-E2CF-02B4-D333B7DEF2E0}"/>
                </a:ext>
              </a:extLst>
            </p:cNvPr>
            <p:cNvSpPr/>
            <p:nvPr/>
          </p:nvSpPr>
          <p:spPr>
            <a:xfrm>
              <a:off x="8069436" y="3049046"/>
              <a:ext cx="2520000" cy="670525"/>
            </a:xfrm>
            <a:prstGeom prst="round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a:latin typeface="Montserrat Medium" pitchFamily="2" charset="0"/>
                </a:rPr>
                <a:t>Inspection Team</a:t>
              </a:r>
            </a:p>
          </p:txBody>
        </p:sp>
        <p:sp>
          <p:nvSpPr>
            <p:cNvPr id="7" name="Rectangle: Rounded Corners 6">
              <a:extLst>
                <a:ext uri="{FF2B5EF4-FFF2-40B4-BE49-F238E27FC236}">
                  <a16:creationId xmlns:a16="http://schemas.microsoft.com/office/drawing/2014/main" id="{7E3C2BF1-79C3-4F92-84EB-C8593332EE19}"/>
                </a:ext>
              </a:extLst>
            </p:cNvPr>
            <p:cNvSpPr/>
            <p:nvPr/>
          </p:nvSpPr>
          <p:spPr>
            <a:xfrm>
              <a:off x="4836000" y="1582499"/>
              <a:ext cx="2520000" cy="670525"/>
            </a:xfrm>
            <a:prstGeom prst="round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a:latin typeface="Montserrat Medium" pitchFamily="2" charset="0"/>
                </a:rPr>
                <a:t>HQ Team</a:t>
              </a:r>
            </a:p>
          </p:txBody>
        </p:sp>
        <p:sp>
          <p:nvSpPr>
            <p:cNvPr id="8" name="Rectangle: Rounded Corners 7">
              <a:extLst>
                <a:ext uri="{FF2B5EF4-FFF2-40B4-BE49-F238E27FC236}">
                  <a16:creationId xmlns:a16="http://schemas.microsoft.com/office/drawing/2014/main" id="{2A0F2167-7020-4E6B-5815-448BBA98A317}"/>
                </a:ext>
              </a:extLst>
            </p:cNvPr>
            <p:cNvSpPr/>
            <p:nvPr/>
          </p:nvSpPr>
          <p:spPr>
            <a:xfrm>
              <a:off x="1602563" y="3049046"/>
              <a:ext cx="2520000" cy="670525"/>
            </a:xfrm>
            <a:prstGeom prst="round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a:latin typeface="Montserrat Medium" pitchFamily="2" charset="0"/>
                </a:rPr>
                <a:t>Consultants</a:t>
              </a:r>
            </a:p>
          </p:txBody>
        </p:sp>
        <p:sp>
          <p:nvSpPr>
            <p:cNvPr id="10" name="Rectangle: Rounded Corners 9">
              <a:extLst>
                <a:ext uri="{FF2B5EF4-FFF2-40B4-BE49-F238E27FC236}">
                  <a16:creationId xmlns:a16="http://schemas.microsoft.com/office/drawing/2014/main" id="{367C194F-DBA2-BBAA-D8E2-7CEA855CEC7E}"/>
                </a:ext>
              </a:extLst>
            </p:cNvPr>
            <p:cNvSpPr/>
            <p:nvPr/>
          </p:nvSpPr>
          <p:spPr>
            <a:xfrm>
              <a:off x="1602564" y="4189067"/>
              <a:ext cx="2520000" cy="670525"/>
            </a:xfrm>
            <a:prstGeom prst="round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a:latin typeface="Montserrat Medium" pitchFamily="2" charset="0"/>
                </a:rPr>
                <a:t>Local Agencies</a:t>
              </a:r>
            </a:p>
          </p:txBody>
        </p:sp>
        <p:sp>
          <p:nvSpPr>
            <p:cNvPr id="12" name="Rectangle: Rounded Corners 11">
              <a:extLst>
                <a:ext uri="{FF2B5EF4-FFF2-40B4-BE49-F238E27FC236}">
                  <a16:creationId xmlns:a16="http://schemas.microsoft.com/office/drawing/2014/main" id="{85412C29-A8A6-EAF7-5508-A0B5FAA40E20}"/>
                </a:ext>
              </a:extLst>
            </p:cNvPr>
            <p:cNvSpPr/>
            <p:nvPr/>
          </p:nvSpPr>
          <p:spPr>
            <a:xfrm>
              <a:off x="4836000" y="5619397"/>
              <a:ext cx="2520000" cy="670525"/>
            </a:xfrm>
            <a:prstGeom prst="round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a:latin typeface="Montserrat Medium" pitchFamily="2" charset="0"/>
                </a:rPr>
                <a:t>Other</a:t>
              </a:r>
            </a:p>
          </p:txBody>
        </p:sp>
        <p:pic>
          <p:nvPicPr>
            <p:cNvPr id="4" name="Graphic 3">
              <a:extLst>
                <a:ext uri="{FF2B5EF4-FFF2-40B4-BE49-F238E27FC236}">
                  <a16:creationId xmlns:a16="http://schemas.microsoft.com/office/drawing/2014/main" id="{37373CB3-3753-4A00-B8F9-2EFD5CFC3D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12519" y="2620419"/>
              <a:ext cx="2366963" cy="2667800"/>
            </a:xfrm>
            <a:prstGeom prst="rect">
              <a:avLst/>
            </a:prstGeom>
          </p:spPr>
        </p:pic>
        <p:cxnSp>
          <p:nvCxnSpPr>
            <p:cNvPr id="25" name="Straight Connector 24">
              <a:extLst>
                <a:ext uri="{FF2B5EF4-FFF2-40B4-BE49-F238E27FC236}">
                  <a16:creationId xmlns:a16="http://schemas.microsoft.com/office/drawing/2014/main" id="{131759FD-471F-1393-5A14-628B9083972E}"/>
                </a:ext>
              </a:extLst>
            </p:cNvPr>
            <p:cNvCxnSpPr/>
            <p:nvPr/>
          </p:nvCxnSpPr>
          <p:spPr>
            <a:xfrm>
              <a:off x="4122563" y="3381375"/>
              <a:ext cx="789956"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59CADD08-8CF4-BE7B-4DED-D5CE1FF005EC}"/>
                </a:ext>
              </a:extLst>
            </p:cNvPr>
            <p:cNvCxnSpPr/>
            <p:nvPr/>
          </p:nvCxnSpPr>
          <p:spPr>
            <a:xfrm>
              <a:off x="4122563" y="4524375"/>
              <a:ext cx="789956"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364346B7-393A-2299-D92A-F85A643AA7CC}"/>
                </a:ext>
              </a:extLst>
            </p:cNvPr>
            <p:cNvCxnSpPr/>
            <p:nvPr/>
          </p:nvCxnSpPr>
          <p:spPr>
            <a:xfrm>
              <a:off x="7279482" y="3381375"/>
              <a:ext cx="789956"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28" name="Straight Connector 27">
              <a:extLst>
                <a:ext uri="{FF2B5EF4-FFF2-40B4-BE49-F238E27FC236}">
                  <a16:creationId xmlns:a16="http://schemas.microsoft.com/office/drawing/2014/main" id="{CC4160AE-8A96-8BD9-7A81-D34C470E6F11}"/>
                </a:ext>
              </a:extLst>
            </p:cNvPr>
            <p:cNvCxnSpPr/>
            <p:nvPr/>
          </p:nvCxnSpPr>
          <p:spPr>
            <a:xfrm>
              <a:off x="7279482" y="4524375"/>
              <a:ext cx="789956"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29" name="Straight Connector 28">
              <a:extLst>
                <a:ext uri="{FF2B5EF4-FFF2-40B4-BE49-F238E27FC236}">
                  <a16:creationId xmlns:a16="http://schemas.microsoft.com/office/drawing/2014/main" id="{B43D5BC9-4EF2-0F15-A0CE-350AEB1D8651}"/>
                </a:ext>
              </a:extLst>
            </p:cNvPr>
            <p:cNvCxnSpPr>
              <a:cxnSpLocks/>
            </p:cNvCxnSpPr>
            <p:nvPr/>
          </p:nvCxnSpPr>
          <p:spPr>
            <a:xfrm>
              <a:off x="6096000" y="2124075"/>
              <a:ext cx="0" cy="496344"/>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31" name="Straight Connector 30">
              <a:extLst>
                <a:ext uri="{FF2B5EF4-FFF2-40B4-BE49-F238E27FC236}">
                  <a16:creationId xmlns:a16="http://schemas.microsoft.com/office/drawing/2014/main" id="{D00D2E8D-9F3D-E509-A389-1C9EF8AB83EA}"/>
                </a:ext>
              </a:extLst>
            </p:cNvPr>
            <p:cNvCxnSpPr>
              <a:cxnSpLocks/>
            </p:cNvCxnSpPr>
            <p:nvPr/>
          </p:nvCxnSpPr>
          <p:spPr>
            <a:xfrm>
              <a:off x="6096000" y="5288219"/>
              <a:ext cx="0" cy="496344"/>
            </a:xfrm>
            <a:prstGeom prst="line">
              <a:avLst/>
            </a:prstGeom>
            <a:ln w="19050"/>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889926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9E16069-114C-72C5-8C18-93FA3BB581AC}"/>
              </a:ext>
            </a:extLst>
          </p:cNvPr>
          <p:cNvGrpSpPr/>
          <p:nvPr/>
        </p:nvGrpSpPr>
        <p:grpSpPr>
          <a:xfrm>
            <a:off x="0" y="6401278"/>
            <a:ext cx="12194219" cy="304775"/>
            <a:chOff x="0" y="6172638"/>
            <a:chExt cx="12194219" cy="304775"/>
          </a:xfrm>
        </p:grpSpPr>
        <p:sp>
          <p:nvSpPr>
            <p:cNvPr id="17" name="Freeform: Shape 16">
              <a:extLst>
                <a:ext uri="{FF2B5EF4-FFF2-40B4-BE49-F238E27FC236}">
                  <a16:creationId xmlns:a16="http://schemas.microsoft.com/office/drawing/2014/main" id="{C337AA2A-29C2-94DC-36BF-651939539FF6}"/>
                </a:ext>
              </a:extLst>
            </p:cNvPr>
            <p:cNvSpPr/>
            <p:nvPr/>
          </p:nvSpPr>
          <p:spPr>
            <a:xfrm flipV="1">
              <a:off x="0" y="6361601"/>
              <a:ext cx="9758551" cy="36576"/>
            </a:xfrm>
            <a:custGeom>
              <a:avLst/>
              <a:gdLst>
                <a:gd name="connsiteX0" fmla="*/ 0 w 9428988"/>
                <a:gd name="connsiteY0" fmla="*/ 0 h 38100"/>
                <a:gd name="connsiteX1" fmla="*/ 9428988 w 9428988"/>
                <a:gd name="connsiteY1" fmla="*/ 0 h 38100"/>
                <a:gd name="connsiteX2" fmla="*/ 9428988 w 9428988"/>
                <a:gd name="connsiteY2" fmla="*/ 38100 h 38100"/>
                <a:gd name="connsiteX3" fmla="*/ 0 w 9428988"/>
                <a:gd name="connsiteY3" fmla="*/ 38100 h 38100"/>
              </a:gdLst>
              <a:ahLst/>
              <a:cxnLst>
                <a:cxn ang="0">
                  <a:pos x="connsiteX0" y="connsiteY0"/>
                </a:cxn>
                <a:cxn ang="0">
                  <a:pos x="connsiteX1" y="connsiteY1"/>
                </a:cxn>
                <a:cxn ang="0">
                  <a:pos x="connsiteX2" y="connsiteY2"/>
                </a:cxn>
                <a:cxn ang="0">
                  <a:pos x="connsiteX3" y="connsiteY3"/>
                </a:cxn>
              </a:cxnLst>
              <a:rect l="l" t="t" r="r" b="b"/>
              <a:pathLst>
                <a:path w="9428988" h="38100">
                  <a:moveTo>
                    <a:pt x="0" y="0"/>
                  </a:moveTo>
                  <a:lnTo>
                    <a:pt x="9428988" y="0"/>
                  </a:lnTo>
                  <a:lnTo>
                    <a:pt x="9428988" y="38100"/>
                  </a:lnTo>
                  <a:lnTo>
                    <a:pt x="0" y="38100"/>
                  </a:lnTo>
                  <a:close/>
                </a:path>
              </a:pathLst>
            </a:custGeom>
            <a:solidFill>
              <a:srgbClr val="F7C43A"/>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18" name="Picture 17" descr="Text&#10;&#10;Description automatically generated">
              <a:extLst>
                <a:ext uri="{FF2B5EF4-FFF2-40B4-BE49-F238E27FC236}">
                  <a16:creationId xmlns:a16="http://schemas.microsoft.com/office/drawing/2014/main" id="{2E47D359-1538-AF75-FF7E-F71817F181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8570" y="6172638"/>
              <a:ext cx="1737216" cy="304775"/>
            </a:xfrm>
            <a:prstGeom prst="rect">
              <a:avLst/>
            </a:prstGeom>
          </p:spPr>
        </p:pic>
        <p:sp>
          <p:nvSpPr>
            <p:cNvPr id="19" name="Freeform: Shape 18">
              <a:extLst>
                <a:ext uri="{FF2B5EF4-FFF2-40B4-BE49-F238E27FC236}">
                  <a16:creationId xmlns:a16="http://schemas.microsoft.com/office/drawing/2014/main" id="{72CCFBA2-F73F-91C1-7312-A3F056396F5A}"/>
                </a:ext>
              </a:extLst>
            </p:cNvPr>
            <p:cNvSpPr/>
            <p:nvPr/>
          </p:nvSpPr>
          <p:spPr>
            <a:xfrm>
              <a:off x="11935806" y="6325027"/>
              <a:ext cx="258413" cy="38100"/>
            </a:xfrm>
            <a:custGeom>
              <a:avLst/>
              <a:gdLst>
                <a:gd name="connsiteX0" fmla="*/ 0 w 258413"/>
                <a:gd name="connsiteY0" fmla="*/ 0 h 38100"/>
                <a:gd name="connsiteX1" fmla="*/ 258413 w 258413"/>
                <a:gd name="connsiteY1" fmla="*/ 0 h 38100"/>
                <a:gd name="connsiteX2" fmla="*/ 258413 w 258413"/>
                <a:gd name="connsiteY2" fmla="*/ 38100 h 38100"/>
                <a:gd name="connsiteX3" fmla="*/ 0 w 258413"/>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58413" h="38100">
                  <a:moveTo>
                    <a:pt x="0" y="0"/>
                  </a:moveTo>
                  <a:lnTo>
                    <a:pt x="258413" y="0"/>
                  </a:lnTo>
                  <a:lnTo>
                    <a:pt x="258413" y="38100"/>
                  </a:lnTo>
                  <a:lnTo>
                    <a:pt x="0" y="38100"/>
                  </a:lnTo>
                  <a:close/>
                </a:path>
              </a:pathLst>
            </a:custGeom>
            <a:solidFill>
              <a:srgbClr val="F7C43A"/>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9" name="Freeform: Shape 8">
            <a:extLst>
              <a:ext uri="{FF2B5EF4-FFF2-40B4-BE49-F238E27FC236}">
                <a16:creationId xmlns:a16="http://schemas.microsoft.com/office/drawing/2014/main" id="{485AC344-A2A4-41B3-9F8E-B5A47EBD63EF}"/>
              </a:ext>
            </a:extLst>
          </p:cNvPr>
          <p:cNvSpPr/>
          <p:nvPr/>
        </p:nvSpPr>
        <p:spPr>
          <a:xfrm>
            <a:off x="0" y="809011"/>
            <a:ext cx="1356931" cy="95250"/>
          </a:xfrm>
          <a:custGeom>
            <a:avLst/>
            <a:gdLst>
              <a:gd name="connsiteX0" fmla="*/ 0 w 1356931"/>
              <a:gd name="connsiteY0" fmla="*/ 0 h 95250"/>
              <a:gd name="connsiteX1" fmla="*/ 1356932 w 1356931"/>
              <a:gd name="connsiteY1" fmla="*/ 0 h 95250"/>
              <a:gd name="connsiteX2" fmla="*/ 1356932 w 1356931"/>
              <a:gd name="connsiteY2" fmla="*/ 95250 h 95250"/>
              <a:gd name="connsiteX3" fmla="*/ 0 w 1356931"/>
              <a:gd name="connsiteY3" fmla="*/ 95250 h 95250"/>
            </a:gdLst>
            <a:ahLst/>
            <a:cxnLst>
              <a:cxn ang="0">
                <a:pos x="connsiteX0" y="connsiteY0"/>
              </a:cxn>
              <a:cxn ang="0">
                <a:pos x="connsiteX1" y="connsiteY1"/>
              </a:cxn>
              <a:cxn ang="0">
                <a:pos x="connsiteX2" y="connsiteY2"/>
              </a:cxn>
              <a:cxn ang="0">
                <a:pos x="connsiteX3" y="connsiteY3"/>
              </a:cxn>
            </a:cxnLst>
            <a:rect l="l" t="t" r="r" b="b"/>
            <a:pathLst>
              <a:path w="1356931" h="95250">
                <a:moveTo>
                  <a:pt x="0" y="0"/>
                </a:moveTo>
                <a:lnTo>
                  <a:pt x="1356932" y="0"/>
                </a:lnTo>
                <a:lnTo>
                  <a:pt x="1356932" y="95250"/>
                </a:lnTo>
                <a:lnTo>
                  <a:pt x="0" y="95250"/>
                </a:lnTo>
                <a:close/>
              </a:path>
            </a:pathLst>
          </a:custGeom>
          <a:solidFill>
            <a:srgbClr val="F7C43A"/>
          </a:solidFill>
          <a:ln w="9525"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D6DB5852-7E7A-4244-B268-D8E69D962F76}"/>
              </a:ext>
            </a:extLst>
          </p:cNvPr>
          <p:cNvSpPr txBox="1"/>
          <p:nvPr/>
        </p:nvSpPr>
        <p:spPr>
          <a:xfrm>
            <a:off x="170957" y="203168"/>
            <a:ext cx="10219952" cy="461665"/>
          </a:xfrm>
          <a:prstGeom prst="rect">
            <a:avLst/>
          </a:prstGeom>
          <a:noFill/>
        </p:spPr>
        <p:txBody>
          <a:bodyPr wrap="square" rtlCol="0">
            <a:spAutoFit/>
          </a:bodyPr>
          <a:lstStyle/>
          <a:p>
            <a:r>
              <a:rPr lang="en-US" sz="2400" b="1">
                <a:solidFill>
                  <a:srgbClr val="141A26"/>
                </a:solidFill>
                <a:latin typeface="Montserrat"/>
              </a:rPr>
              <a:t>How inspectX Can Help</a:t>
            </a:r>
            <a:endParaRPr lang="en-US" sz="2400" b="1">
              <a:solidFill>
                <a:srgbClr val="141A26"/>
              </a:solidFill>
              <a:latin typeface="Montserrat" panose="02000505000000020004" pitchFamily="2" charset="0"/>
            </a:endParaRPr>
          </a:p>
        </p:txBody>
      </p:sp>
      <p:sp>
        <p:nvSpPr>
          <p:cNvPr id="38" name="TextBox 37">
            <a:extLst>
              <a:ext uri="{FF2B5EF4-FFF2-40B4-BE49-F238E27FC236}">
                <a16:creationId xmlns:a16="http://schemas.microsoft.com/office/drawing/2014/main" id="{A2C3284D-047E-40F1-86EF-0F121744D628}"/>
              </a:ext>
            </a:extLst>
          </p:cNvPr>
          <p:cNvSpPr txBox="1"/>
          <p:nvPr/>
        </p:nvSpPr>
        <p:spPr>
          <a:xfrm>
            <a:off x="484743" y="1147411"/>
            <a:ext cx="11059643" cy="2464008"/>
          </a:xfrm>
          <a:prstGeom prst="rect">
            <a:avLst/>
          </a:prstGeom>
          <a:noFill/>
        </p:spPr>
        <p:txBody>
          <a:bodyPr wrap="square" lIns="91440" tIns="45720" rIns="91440" bIns="45720" rtlCol="0" anchor="t">
            <a:spAutoFit/>
          </a:bodyPr>
          <a:lstStyle/>
          <a:p>
            <a:pPr marL="342900" indent="-342900">
              <a:lnSpc>
                <a:spcPct val="200000"/>
              </a:lnSpc>
              <a:buBlip>
                <a:blip r:embed="rId4"/>
              </a:buBlip>
            </a:pPr>
            <a:r>
              <a:rPr lang="en-US" sz="2000"/>
              <a:t>Configurable inspection types</a:t>
            </a:r>
          </a:p>
          <a:p>
            <a:pPr marL="342900" indent="-342900">
              <a:lnSpc>
                <a:spcPct val="200000"/>
              </a:lnSpc>
              <a:buBlip>
                <a:blip r:embed="rId4"/>
              </a:buBlip>
            </a:pPr>
            <a:endParaRPr lang="en-US" sz="2000"/>
          </a:p>
          <a:p>
            <a:pPr marL="342900" indent="-342900">
              <a:lnSpc>
                <a:spcPct val="200000"/>
              </a:lnSpc>
              <a:buBlip>
                <a:blip r:embed="rId4"/>
              </a:buBlip>
            </a:pPr>
            <a:endParaRPr lang="en-US" sz="2000"/>
          </a:p>
          <a:p>
            <a:pPr marL="342900" indent="-342900">
              <a:lnSpc>
                <a:spcPct val="200000"/>
              </a:lnSpc>
              <a:buFont typeface="Arial" panose="020B0604020202020204" pitchFamily="34" charset="0"/>
              <a:buChar char="•"/>
            </a:pPr>
            <a:endParaRPr lang="en-US" sz="2000" i="1"/>
          </a:p>
        </p:txBody>
      </p:sp>
      <p:pic>
        <p:nvPicPr>
          <p:cNvPr id="23" name="Picture 22">
            <a:extLst>
              <a:ext uri="{FF2B5EF4-FFF2-40B4-BE49-F238E27FC236}">
                <a16:creationId xmlns:a16="http://schemas.microsoft.com/office/drawing/2014/main" id="{39EDC9D7-8153-1717-9BFF-0EC90B94F34F}"/>
              </a:ext>
            </a:extLst>
          </p:cNvPr>
          <p:cNvPicPr>
            <a:picLocks noChangeAspect="1"/>
          </p:cNvPicPr>
          <p:nvPr/>
        </p:nvPicPr>
        <p:blipFill>
          <a:blip r:embed="rId5"/>
          <a:stretch>
            <a:fillRect/>
          </a:stretch>
        </p:blipFill>
        <p:spPr>
          <a:xfrm>
            <a:off x="2114884" y="2183774"/>
            <a:ext cx="7962231" cy="3526815"/>
          </a:xfrm>
          <a:prstGeom prst="rect">
            <a:avLst/>
          </a:prstGeom>
          <a:ln>
            <a:noFill/>
          </a:ln>
          <a:effectLst>
            <a:outerShdw blurRad="431800" dist="254000" dir="660000" algn="tl" rotWithShape="0">
              <a:prstClr val="black">
                <a:alpha val="17000"/>
              </a:prstClr>
            </a:outerShdw>
          </a:effectLst>
        </p:spPr>
      </p:pic>
    </p:spTree>
    <p:extLst>
      <p:ext uri="{BB962C8B-B14F-4D97-AF65-F5344CB8AC3E}">
        <p14:creationId xmlns:p14="http://schemas.microsoft.com/office/powerpoint/2010/main" val="835379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9E16069-114C-72C5-8C18-93FA3BB581AC}"/>
              </a:ext>
            </a:extLst>
          </p:cNvPr>
          <p:cNvGrpSpPr/>
          <p:nvPr/>
        </p:nvGrpSpPr>
        <p:grpSpPr>
          <a:xfrm>
            <a:off x="0" y="6401278"/>
            <a:ext cx="12194219" cy="304775"/>
            <a:chOff x="0" y="6172638"/>
            <a:chExt cx="12194219" cy="304775"/>
          </a:xfrm>
        </p:grpSpPr>
        <p:sp>
          <p:nvSpPr>
            <p:cNvPr id="17" name="Freeform: Shape 16">
              <a:extLst>
                <a:ext uri="{FF2B5EF4-FFF2-40B4-BE49-F238E27FC236}">
                  <a16:creationId xmlns:a16="http://schemas.microsoft.com/office/drawing/2014/main" id="{C337AA2A-29C2-94DC-36BF-651939539FF6}"/>
                </a:ext>
              </a:extLst>
            </p:cNvPr>
            <p:cNvSpPr/>
            <p:nvPr/>
          </p:nvSpPr>
          <p:spPr>
            <a:xfrm flipV="1">
              <a:off x="0" y="6361601"/>
              <a:ext cx="9758551" cy="36576"/>
            </a:xfrm>
            <a:custGeom>
              <a:avLst/>
              <a:gdLst>
                <a:gd name="connsiteX0" fmla="*/ 0 w 9428988"/>
                <a:gd name="connsiteY0" fmla="*/ 0 h 38100"/>
                <a:gd name="connsiteX1" fmla="*/ 9428988 w 9428988"/>
                <a:gd name="connsiteY1" fmla="*/ 0 h 38100"/>
                <a:gd name="connsiteX2" fmla="*/ 9428988 w 9428988"/>
                <a:gd name="connsiteY2" fmla="*/ 38100 h 38100"/>
                <a:gd name="connsiteX3" fmla="*/ 0 w 9428988"/>
                <a:gd name="connsiteY3" fmla="*/ 38100 h 38100"/>
              </a:gdLst>
              <a:ahLst/>
              <a:cxnLst>
                <a:cxn ang="0">
                  <a:pos x="connsiteX0" y="connsiteY0"/>
                </a:cxn>
                <a:cxn ang="0">
                  <a:pos x="connsiteX1" y="connsiteY1"/>
                </a:cxn>
                <a:cxn ang="0">
                  <a:pos x="connsiteX2" y="connsiteY2"/>
                </a:cxn>
                <a:cxn ang="0">
                  <a:pos x="connsiteX3" y="connsiteY3"/>
                </a:cxn>
              </a:cxnLst>
              <a:rect l="l" t="t" r="r" b="b"/>
              <a:pathLst>
                <a:path w="9428988" h="38100">
                  <a:moveTo>
                    <a:pt x="0" y="0"/>
                  </a:moveTo>
                  <a:lnTo>
                    <a:pt x="9428988" y="0"/>
                  </a:lnTo>
                  <a:lnTo>
                    <a:pt x="9428988" y="38100"/>
                  </a:lnTo>
                  <a:lnTo>
                    <a:pt x="0" y="38100"/>
                  </a:lnTo>
                  <a:close/>
                </a:path>
              </a:pathLst>
            </a:custGeom>
            <a:solidFill>
              <a:srgbClr val="F7C43A"/>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18" name="Picture 17" descr="Text&#10;&#10;Description automatically generated">
              <a:extLst>
                <a:ext uri="{FF2B5EF4-FFF2-40B4-BE49-F238E27FC236}">
                  <a16:creationId xmlns:a16="http://schemas.microsoft.com/office/drawing/2014/main" id="{2E47D359-1538-AF75-FF7E-F71817F181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8570" y="6172638"/>
              <a:ext cx="1737216" cy="304775"/>
            </a:xfrm>
            <a:prstGeom prst="rect">
              <a:avLst/>
            </a:prstGeom>
          </p:spPr>
        </p:pic>
        <p:sp>
          <p:nvSpPr>
            <p:cNvPr id="19" name="Freeform: Shape 18">
              <a:extLst>
                <a:ext uri="{FF2B5EF4-FFF2-40B4-BE49-F238E27FC236}">
                  <a16:creationId xmlns:a16="http://schemas.microsoft.com/office/drawing/2014/main" id="{72CCFBA2-F73F-91C1-7312-A3F056396F5A}"/>
                </a:ext>
              </a:extLst>
            </p:cNvPr>
            <p:cNvSpPr/>
            <p:nvPr/>
          </p:nvSpPr>
          <p:spPr>
            <a:xfrm>
              <a:off x="11935806" y="6325027"/>
              <a:ext cx="258413" cy="38100"/>
            </a:xfrm>
            <a:custGeom>
              <a:avLst/>
              <a:gdLst>
                <a:gd name="connsiteX0" fmla="*/ 0 w 258413"/>
                <a:gd name="connsiteY0" fmla="*/ 0 h 38100"/>
                <a:gd name="connsiteX1" fmla="*/ 258413 w 258413"/>
                <a:gd name="connsiteY1" fmla="*/ 0 h 38100"/>
                <a:gd name="connsiteX2" fmla="*/ 258413 w 258413"/>
                <a:gd name="connsiteY2" fmla="*/ 38100 h 38100"/>
                <a:gd name="connsiteX3" fmla="*/ 0 w 258413"/>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58413" h="38100">
                  <a:moveTo>
                    <a:pt x="0" y="0"/>
                  </a:moveTo>
                  <a:lnTo>
                    <a:pt x="258413" y="0"/>
                  </a:lnTo>
                  <a:lnTo>
                    <a:pt x="258413" y="38100"/>
                  </a:lnTo>
                  <a:lnTo>
                    <a:pt x="0" y="38100"/>
                  </a:lnTo>
                  <a:close/>
                </a:path>
              </a:pathLst>
            </a:custGeom>
            <a:solidFill>
              <a:srgbClr val="F7C43A"/>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9" name="Freeform: Shape 8">
            <a:extLst>
              <a:ext uri="{FF2B5EF4-FFF2-40B4-BE49-F238E27FC236}">
                <a16:creationId xmlns:a16="http://schemas.microsoft.com/office/drawing/2014/main" id="{485AC344-A2A4-41B3-9F8E-B5A47EBD63EF}"/>
              </a:ext>
            </a:extLst>
          </p:cNvPr>
          <p:cNvSpPr/>
          <p:nvPr/>
        </p:nvSpPr>
        <p:spPr>
          <a:xfrm>
            <a:off x="0" y="809011"/>
            <a:ext cx="1356931" cy="95250"/>
          </a:xfrm>
          <a:custGeom>
            <a:avLst/>
            <a:gdLst>
              <a:gd name="connsiteX0" fmla="*/ 0 w 1356931"/>
              <a:gd name="connsiteY0" fmla="*/ 0 h 95250"/>
              <a:gd name="connsiteX1" fmla="*/ 1356932 w 1356931"/>
              <a:gd name="connsiteY1" fmla="*/ 0 h 95250"/>
              <a:gd name="connsiteX2" fmla="*/ 1356932 w 1356931"/>
              <a:gd name="connsiteY2" fmla="*/ 95250 h 95250"/>
              <a:gd name="connsiteX3" fmla="*/ 0 w 1356931"/>
              <a:gd name="connsiteY3" fmla="*/ 95250 h 95250"/>
            </a:gdLst>
            <a:ahLst/>
            <a:cxnLst>
              <a:cxn ang="0">
                <a:pos x="connsiteX0" y="connsiteY0"/>
              </a:cxn>
              <a:cxn ang="0">
                <a:pos x="connsiteX1" y="connsiteY1"/>
              </a:cxn>
              <a:cxn ang="0">
                <a:pos x="connsiteX2" y="connsiteY2"/>
              </a:cxn>
              <a:cxn ang="0">
                <a:pos x="connsiteX3" y="connsiteY3"/>
              </a:cxn>
            </a:cxnLst>
            <a:rect l="l" t="t" r="r" b="b"/>
            <a:pathLst>
              <a:path w="1356931" h="95250">
                <a:moveTo>
                  <a:pt x="0" y="0"/>
                </a:moveTo>
                <a:lnTo>
                  <a:pt x="1356932" y="0"/>
                </a:lnTo>
                <a:lnTo>
                  <a:pt x="1356932" y="95250"/>
                </a:lnTo>
                <a:lnTo>
                  <a:pt x="0" y="95250"/>
                </a:lnTo>
                <a:close/>
              </a:path>
            </a:pathLst>
          </a:custGeom>
          <a:solidFill>
            <a:srgbClr val="F7C43A"/>
          </a:solidFill>
          <a:ln w="9525"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D6DB5852-7E7A-4244-B268-D8E69D962F76}"/>
              </a:ext>
            </a:extLst>
          </p:cNvPr>
          <p:cNvSpPr txBox="1"/>
          <p:nvPr/>
        </p:nvSpPr>
        <p:spPr>
          <a:xfrm>
            <a:off x="170957" y="203168"/>
            <a:ext cx="10219952" cy="461665"/>
          </a:xfrm>
          <a:prstGeom prst="rect">
            <a:avLst/>
          </a:prstGeom>
          <a:noFill/>
        </p:spPr>
        <p:txBody>
          <a:bodyPr wrap="square" rtlCol="0">
            <a:spAutoFit/>
          </a:bodyPr>
          <a:lstStyle/>
          <a:p>
            <a:r>
              <a:rPr lang="en-US" sz="2400" b="1">
                <a:solidFill>
                  <a:srgbClr val="141A26"/>
                </a:solidFill>
                <a:latin typeface="Montserrat"/>
              </a:rPr>
              <a:t>How inspectX Can Help</a:t>
            </a:r>
            <a:endParaRPr lang="en-US" sz="2400" b="1">
              <a:solidFill>
                <a:srgbClr val="141A26"/>
              </a:solidFill>
              <a:latin typeface="Montserrat" panose="02000505000000020004" pitchFamily="2" charset="0"/>
            </a:endParaRPr>
          </a:p>
        </p:txBody>
      </p:sp>
      <p:sp>
        <p:nvSpPr>
          <p:cNvPr id="38" name="TextBox 37">
            <a:extLst>
              <a:ext uri="{FF2B5EF4-FFF2-40B4-BE49-F238E27FC236}">
                <a16:creationId xmlns:a16="http://schemas.microsoft.com/office/drawing/2014/main" id="{A2C3284D-047E-40F1-86EF-0F121744D628}"/>
              </a:ext>
            </a:extLst>
          </p:cNvPr>
          <p:cNvSpPr txBox="1"/>
          <p:nvPr/>
        </p:nvSpPr>
        <p:spPr>
          <a:xfrm>
            <a:off x="502844" y="1132245"/>
            <a:ext cx="11059643" cy="4926220"/>
          </a:xfrm>
          <a:prstGeom prst="rect">
            <a:avLst/>
          </a:prstGeom>
          <a:noFill/>
        </p:spPr>
        <p:txBody>
          <a:bodyPr wrap="square" lIns="91440" tIns="45720" rIns="91440" bIns="45720" rtlCol="0" anchor="t">
            <a:spAutoFit/>
          </a:bodyPr>
          <a:lstStyle/>
          <a:p>
            <a:pPr marL="342900" indent="-342900">
              <a:lnSpc>
                <a:spcPct val="200000"/>
              </a:lnSpc>
              <a:buBlip>
                <a:blip r:embed="rId4"/>
              </a:buBlip>
            </a:pPr>
            <a:r>
              <a:rPr lang="en-US" sz="2000">
                <a:solidFill>
                  <a:schemeClr val="bg1">
                    <a:lumMod val="85000"/>
                  </a:schemeClr>
                </a:solidFill>
              </a:rPr>
              <a:t>Configurable inspection types</a:t>
            </a:r>
          </a:p>
          <a:p>
            <a:pPr marL="342900" indent="-342900">
              <a:lnSpc>
                <a:spcPct val="200000"/>
              </a:lnSpc>
              <a:buFont typeface="Arial"/>
              <a:buBlip>
                <a:blip r:embed="rId4"/>
              </a:buBlip>
            </a:pPr>
            <a:r>
              <a:rPr lang="en-US" sz="2000"/>
              <a:t>Configurable inspection forms</a:t>
            </a:r>
            <a:endParaRPr lang="en-US" sz="2000">
              <a:highlight>
                <a:srgbClr val="FFFF00"/>
              </a:highlight>
            </a:endParaRPr>
          </a:p>
          <a:p>
            <a:pPr marL="800100" lvl="1" indent="-342900">
              <a:lnSpc>
                <a:spcPct val="200000"/>
              </a:lnSpc>
              <a:buFont typeface="Arial" panose="020B0604020202020204" pitchFamily="34" charset="0"/>
              <a:buChar char="•"/>
            </a:pPr>
            <a:r>
              <a:rPr lang="en-US" sz="2000">
                <a:ea typeface="+mn-lt"/>
                <a:cs typeface="+mn-lt"/>
              </a:rPr>
              <a:t>Divide fields to subpages</a:t>
            </a:r>
          </a:p>
          <a:p>
            <a:pPr marL="800100" lvl="1" indent="-342900">
              <a:lnSpc>
                <a:spcPct val="200000"/>
              </a:lnSpc>
              <a:buFont typeface="Arial" panose="020B0604020202020204" pitchFamily="34" charset="0"/>
              <a:buChar char="•"/>
            </a:pPr>
            <a:r>
              <a:rPr lang="en-US" sz="2000">
                <a:ea typeface="+mn-lt"/>
                <a:cs typeface="+mn-lt"/>
              </a:rPr>
              <a:t>Different layout per insp. type</a:t>
            </a:r>
          </a:p>
          <a:p>
            <a:pPr marL="800100" lvl="1" indent="-342900">
              <a:lnSpc>
                <a:spcPct val="200000"/>
              </a:lnSpc>
              <a:buFont typeface="Arial" panose="020B0604020202020204" pitchFamily="34" charset="0"/>
              <a:buChar char="•"/>
            </a:pPr>
            <a:r>
              <a:rPr lang="en-US" sz="2000">
                <a:ea typeface="+mn-lt"/>
                <a:cs typeface="+mn-lt"/>
              </a:rPr>
              <a:t>All in Admin Settings</a:t>
            </a:r>
          </a:p>
          <a:p>
            <a:pPr marL="342900" indent="-342900">
              <a:lnSpc>
                <a:spcPct val="200000"/>
              </a:lnSpc>
              <a:buChar char="•"/>
            </a:pPr>
            <a:endParaRPr lang="en-US" sz="2000"/>
          </a:p>
          <a:p>
            <a:pPr marL="342900" indent="-342900">
              <a:lnSpc>
                <a:spcPct val="200000"/>
              </a:lnSpc>
              <a:buFontTx/>
              <a:buChar char="•"/>
            </a:pPr>
            <a:endParaRPr lang="en-US" sz="2000"/>
          </a:p>
          <a:p>
            <a:pPr marL="342900" indent="-342900">
              <a:lnSpc>
                <a:spcPct val="200000"/>
              </a:lnSpc>
              <a:buFont typeface="Arial" panose="020B0604020202020204" pitchFamily="34" charset="0"/>
              <a:buBlip>
                <a:blip r:embed="rId4"/>
              </a:buBlip>
            </a:pPr>
            <a:endParaRPr lang="en-US" sz="2000" i="1"/>
          </a:p>
        </p:txBody>
      </p:sp>
      <p:pic>
        <p:nvPicPr>
          <p:cNvPr id="2" name="Picture 2" descr="Table&#10;&#10;Description automatically generated">
            <a:extLst>
              <a:ext uri="{FF2B5EF4-FFF2-40B4-BE49-F238E27FC236}">
                <a16:creationId xmlns:a16="http://schemas.microsoft.com/office/drawing/2014/main" id="{5833A3E8-4BE4-3800-C2EA-4600C1839769}"/>
              </a:ext>
            </a:extLst>
          </p:cNvPr>
          <p:cNvPicPr>
            <a:picLocks noChangeAspect="1"/>
          </p:cNvPicPr>
          <p:nvPr/>
        </p:nvPicPr>
        <p:blipFill>
          <a:blip r:embed="rId5"/>
          <a:stretch>
            <a:fillRect/>
          </a:stretch>
        </p:blipFill>
        <p:spPr>
          <a:xfrm>
            <a:off x="6159335" y="1200138"/>
            <a:ext cx="5474524" cy="4269698"/>
          </a:xfrm>
          <a:prstGeom prst="rect">
            <a:avLst/>
          </a:prstGeom>
          <a:ln>
            <a:solidFill>
              <a:schemeClr val="accent1"/>
            </a:solidFill>
          </a:ln>
          <a:effectLst>
            <a:outerShdw blurRad="431800" dist="254000" dir="660000" algn="ctr" rotWithShape="0">
              <a:schemeClr val="tx1">
                <a:alpha val="17000"/>
              </a:schemeClr>
            </a:outerShdw>
          </a:effectLst>
        </p:spPr>
      </p:pic>
    </p:spTree>
    <p:extLst>
      <p:ext uri="{BB962C8B-B14F-4D97-AF65-F5344CB8AC3E}">
        <p14:creationId xmlns:p14="http://schemas.microsoft.com/office/powerpoint/2010/main" val="3706729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9E16069-114C-72C5-8C18-93FA3BB581AC}"/>
              </a:ext>
            </a:extLst>
          </p:cNvPr>
          <p:cNvGrpSpPr/>
          <p:nvPr/>
        </p:nvGrpSpPr>
        <p:grpSpPr>
          <a:xfrm>
            <a:off x="0" y="6401278"/>
            <a:ext cx="12194219" cy="304775"/>
            <a:chOff x="0" y="6172638"/>
            <a:chExt cx="12194219" cy="304775"/>
          </a:xfrm>
        </p:grpSpPr>
        <p:sp>
          <p:nvSpPr>
            <p:cNvPr id="17" name="Freeform: Shape 16">
              <a:extLst>
                <a:ext uri="{FF2B5EF4-FFF2-40B4-BE49-F238E27FC236}">
                  <a16:creationId xmlns:a16="http://schemas.microsoft.com/office/drawing/2014/main" id="{C337AA2A-29C2-94DC-36BF-651939539FF6}"/>
                </a:ext>
              </a:extLst>
            </p:cNvPr>
            <p:cNvSpPr/>
            <p:nvPr/>
          </p:nvSpPr>
          <p:spPr>
            <a:xfrm flipV="1">
              <a:off x="0" y="6361601"/>
              <a:ext cx="9758551" cy="36576"/>
            </a:xfrm>
            <a:custGeom>
              <a:avLst/>
              <a:gdLst>
                <a:gd name="connsiteX0" fmla="*/ 0 w 9428988"/>
                <a:gd name="connsiteY0" fmla="*/ 0 h 38100"/>
                <a:gd name="connsiteX1" fmla="*/ 9428988 w 9428988"/>
                <a:gd name="connsiteY1" fmla="*/ 0 h 38100"/>
                <a:gd name="connsiteX2" fmla="*/ 9428988 w 9428988"/>
                <a:gd name="connsiteY2" fmla="*/ 38100 h 38100"/>
                <a:gd name="connsiteX3" fmla="*/ 0 w 9428988"/>
                <a:gd name="connsiteY3" fmla="*/ 38100 h 38100"/>
              </a:gdLst>
              <a:ahLst/>
              <a:cxnLst>
                <a:cxn ang="0">
                  <a:pos x="connsiteX0" y="connsiteY0"/>
                </a:cxn>
                <a:cxn ang="0">
                  <a:pos x="connsiteX1" y="connsiteY1"/>
                </a:cxn>
                <a:cxn ang="0">
                  <a:pos x="connsiteX2" y="connsiteY2"/>
                </a:cxn>
                <a:cxn ang="0">
                  <a:pos x="connsiteX3" y="connsiteY3"/>
                </a:cxn>
              </a:cxnLst>
              <a:rect l="l" t="t" r="r" b="b"/>
              <a:pathLst>
                <a:path w="9428988" h="38100">
                  <a:moveTo>
                    <a:pt x="0" y="0"/>
                  </a:moveTo>
                  <a:lnTo>
                    <a:pt x="9428988" y="0"/>
                  </a:lnTo>
                  <a:lnTo>
                    <a:pt x="9428988" y="38100"/>
                  </a:lnTo>
                  <a:lnTo>
                    <a:pt x="0" y="38100"/>
                  </a:lnTo>
                  <a:close/>
                </a:path>
              </a:pathLst>
            </a:custGeom>
            <a:solidFill>
              <a:srgbClr val="F7C43A"/>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18" name="Picture 17" descr="Text&#10;&#10;Description automatically generated">
              <a:extLst>
                <a:ext uri="{FF2B5EF4-FFF2-40B4-BE49-F238E27FC236}">
                  <a16:creationId xmlns:a16="http://schemas.microsoft.com/office/drawing/2014/main" id="{2E47D359-1538-AF75-FF7E-F71817F181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8570" y="6172638"/>
              <a:ext cx="1737216" cy="304775"/>
            </a:xfrm>
            <a:prstGeom prst="rect">
              <a:avLst/>
            </a:prstGeom>
          </p:spPr>
        </p:pic>
        <p:sp>
          <p:nvSpPr>
            <p:cNvPr id="19" name="Freeform: Shape 18">
              <a:extLst>
                <a:ext uri="{FF2B5EF4-FFF2-40B4-BE49-F238E27FC236}">
                  <a16:creationId xmlns:a16="http://schemas.microsoft.com/office/drawing/2014/main" id="{72CCFBA2-F73F-91C1-7312-A3F056396F5A}"/>
                </a:ext>
              </a:extLst>
            </p:cNvPr>
            <p:cNvSpPr/>
            <p:nvPr/>
          </p:nvSpPr>
          <p:spPr>
            <a:xfrm>
              <a:off x="11935806" y="6325027"/>
              <a:ext cx="258413" cy="38100"/>
            </a:xfrm>
            <a:custGeom>
              <a:avLst/>
              <a:gdLst>
                <a:gd name="connsiteX0" fmla="*/ 0 w 258413"/>
                <a:gd name="connsiteY0" fmla="*/ 0 h 38100"/>
                <a:gd name="connsiteX1" fmla="*/ 258413 w 258413"/>
                <a:gd name="connsiteY1" fmla="*/ 0 h 38100"/>
                <a:gd name="connsiteX2" fmla="*/ 258413 w 258413"/>
                <a:gd name="connsiteY2" fmla="*/ 38100 h 38100"/>
                <a:gd name="connsiteX3" fmla="*/ 0 w 258413"/>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58413" h="38100">
                  <a:moveTo>
                    <a:pt x="0" y="0"/>
                  </a:moveTo>
                  <a:lnTo>
                    <a:pt x="258413" y="0"/>
                  </a:lnTo>
                  <a:lnTo>
                    <a:pt x="258413" y="38100"/>
                  </a:lnTo>
                  <a:lnTo>
                    <a:pt x="0" y="38100"/>
                  </a:lnTo>
                  <a:close/>
                </a:path>
              </a:pathLst>
            </a:custGeom>
            <a:solidFill>
              <a:srgbClr val="F7C43A"/>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9" name="Freeform: Shape 8">
            <a:extLst>
              <a:ext uri="{FF2B5EF4-FFF2-40B4-BE49-F238E27FC236}">
                <a16:creationId xmlns:a16="http://schemas.microsoft.com/office/drawing/2014/main" id="{485AC344-A2A4-41B3-9F8E-B5A47EBD63EF}"/>
              </a:ext>
            </a:extLst>
          </p:cNvPr>
          <p:cNvSpPr/>
          <p:nvPr/>
        </p:nvSpPr>
        <p:spPr>
          <a:xfrm>
            <a:off x="0" y="809011"/>
            <a:ext cx="1356931" cy="95250"/>
          </a:xfrm>
          <a:custGeom>
            <a:avLst/>
            <a:gdLst>
              <a:gd name="connsiteX0" fmla="*/ 0 w 1356931"/>
              <a:gd name="connsiteY0" fmla="*/ 0 h 95250"/>
              <a:gd name="connsiteX1" fmla="*/ 1356932 w 1356931"/>
              <a:gd name="connsiteY1" fmla="*/ 0 h 95250"/>
              <a:gd name="connsiteX2" fmla="*/ 1356932 w 1356931"/>
              <a:gd name="connsiteY2" fmla="*/ 95250 h 95250"/>
              <a:gd name="connsiteX3" fmla="*/ 0 w 1356931"/>
              <a:gd name="connsiteY3" fmla="*/ 95250 h 95250"/>
            </a:gdLst>
            <a:ahLst/>
            <a:cxnLst>
              <a:cxn ang="0">
                <a:pos x="connsiteX0" y="connsiteY0"/>
              </a:cxn>
              <a:cxn ang="0">
                <a:pos x="connsiteX1" y="connsiteY1"/>
              </a:cxn>
              <a:cxn ang="0">
                <a:pos x="connsiteX2" y="connsiteY2"/>
              </a:cxn>
              <a:cxn ang="0">
                <a:pos x="connsiteX3" y="connsiteY3"/>
              </a:cxn>
            </a:cxnLst>
            <a:rect l="l" t="t" r="r" b="b"/>
            <a:pathLst>
              <a:path w="1356931" h="95250">
                <a:moveTo>
                  <a:pt x="0" y="0"/>
                </a:moveTo>
                <a:lnTo>
                  <a:pt x="1356932" y="0"/>
                </a:lnTo>
                <a:lnTo>
                  <a:pt x="1356932" y="95250"/>
                </a:lnTo>
                <a:lnTo>
                  <a:pt x="0" y="95250"/>
                </a:lnTo>
                <a:close/>
              </a:path>
            </a:pathLst>
          </a:custGeom>
          <a:solidFill>
            <a:srgbClr val="F7C43A"/>
          </a:solidFill>
          <a:ln w="9525"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D6DB5852-7E7A-4244-B268-D8E69D962F76}"/>
              </a:ext>
            </a:extLst>
          </p:cNvPr>
          <p:cNvSpPr txBox="1"/>
          <p:nvPr/>
        </p:nvSpPr>
        <p:spPr>
          <a:xfrm>
            <a:off x="170957" y="203168"/>
            <a:ext cx="10219952" cy="461665"/>
          </a:xfrm>
          <a:prstGeom prst="rect">
            <a:avLst/>
          </a:prstGeom>
          <a:noFill/>
        </p:spPr>
        <p:txBody>
          <a:bodyPr wrap="square" rtlCol="0">
            <a:spAutoFit/>
          </a:bodyPr>
          <a:lstStyle/>
          <a:p>
            <a:r>
              <a:rPr lang="en-US" sz="2400" b="1">
                <a:solidFill>
                  <a:srgbClr val="141A26"/>
                </a:solidFill>
                <a:latin typeface="Montserrat"/>
              </a:rPr>
              <a:t>How inspectX Can Help</a:t>
            </a:r>
            <a:endParaRPr lang="en-US" sz="2400" b="1">
              <a:solidFill>
                <a:srgbClr val="141A26"/>
              </a:solidFill>
              <a:latin typeface="Montserrat" panose="02000505000000020004" pitchFamily="2" charset="0"/>
            </a:endParaRPr>
          </a:p>
        </p:txBody>
      </p:sp>
      <p:sp>
        <p:nvSpPr>
          <p:cNvPr id="38" name="TextBox 37">
            <a:extLst>
              <a:ext uri="{FF2B5EF4-FFF2-40B4-BE49-F238E27FC236}">
                <a16:creationId xmlns:a16="http://schemas.microsoft.com/office/drawing/2014/main" id="{A2C3284D-047E-40F1-86EF-0F121744D628}"/>
              </a:ext>
            </a:extLst>
          </p:cNvPr>
          <p:cNvSpPr txBox="1"/>
          <p:nvPr/>
        </p:nvSpPr>
        <p:spPr>
          <a:xfrm>
            <a:off x="484743" y="1147411"/>
            <a:ext cx="11059643" cy="4926220"/>
          </a:xfrm>
          <a:prstGeom prst="rect">
            <a:avLst/>
          </a:prstGeom>
          <a:noFill/>
        </p:spPr>
        <p:txBody>
          <a:bodyPr wrap="square" lIns="91440" tIns="45720" rIns="91440" bIns="45720" rtlCol="0" anchor="t">
            <a:spAutoFit/>
          </a:bodyPr>
          <a:lstStyle/>
          <a:p>
            <a:pPr marL="342900" indent="-342900">
              <a:lnSpc>
                <a:spcPct val="200000"/>
              </a:lnSpc>
              <a:buBlip>
                <a:blip r:embed="rId4"/>
              </a:buBlip>
            </a:pPr>
            <a:r>
              <a:rPr lang="en-US" sz="2000">
                <a:solidFill>
                  <a:schemeClr val="bg1">
                    <a:lumMod val="85000"/>
                  </a:schemeClr>
                </a:solidFill>
              </a:rPr>
              <a:t>Configurable inspection types</a:t>
            </a:r>
          </a:p>
          <a:p>
            <a:pPr marL="342900" indent="-342900">
              <a:lnSpc>
                <a:spcPct val="200000"/>
              </a:lnSpc>
              <a:buFont typeface="Arial"/>
              <a:buBlip>
                <a:blip r:embed="rId4"/>
              </a:buBlip>
            </a:pPr>
            <a:r>
              <a:rPr lang="en-US" sz="2000">
                <a:solidFill>
                  <a:schemeClr val="bg1">
                    <a:lumMod val="85000"/>
                  </a:schemeClr>
                </a:solidFill>
              </a:rPr>
              <a:t>Configurable inspection forms</a:t>
            </a:r>
            <a:endParaRPr lang="en-US" sz="2000">
              <a:solidFill>
                <a:schemeClr val="bg1">
                  <a:lumMod val="85000"/>
                </a:schemeClr>
              </a:solidFill>
              <a:ea typeface="+mn-lt"/>
              <a:cs typeface="+mn-lt"/>
            </a:endParaRPr>
          </a:p>
          <a:p>
            <a:pPr marL="342900" indent="-342900">
              <a:lnSpc>
                <a:spcPct val="200000"/>
              </a:lnSpc>
              <a:buBlip>
                <a:blip r:embed="rId4"/>
              </a:buBlip>
            </a:pPr>
            <a:r>
              <a:rPr lang="en-US" sz="2000"/>
              <a:t>Each team can have access to a specific set of SNBI fields</a:t>
            </a:r>
          </a:p>
          <a:p>
            <a:pPr marL="800100" lvl="1" indent="-342900">
              <a:lnSpc>
                <a:spcPct val="200000"/>
              </a:lnSpc>
              <a:buFont typeface="Arial" panose="020B0604020202020204" pitchFamily="34" charset="0"/>
              <a:buChar char="•"/>
            </a:pPr>
            <a:r>
              <a:rPr lang="en-US" sz="2000" err="1"/>
              <a:t>ie</a:t>
            </a:r>
            <a:r>
              <a:rPr lang="en-US" sz="2000"/>
              <a:t>. Design Team can collect the inventory data using plans</a:t>
            </a:r>
          </a:p>
          <a:p>
            <a:pPr marL="800100" lvl="1" indent="-342900">
              <a:lnSpc>
                <a:spcPct val="200000"/>
              </a:lnSpc>
              <a:buFont typeface="Arial" panose="020B0604020202020204" pitchFamily="34" charset="0"/>
              <a:buChar char="•"/>
            </a:pPr>
            <a:r>
              <a:rPr lang="en-US" sz="2000" err="1"/>
              <a:t>ie</a:t>
            </a:r>
            <a:r>
              <a:rPr lang="en-US" sz="2000"/>
              <a:t>. Inspection Team can collect condition and clearance data from the field</a:t>
            </a:r>
          </a:p>
          <a:p>
            <a:pPr marL="800100" lvl="1" indent="-342900">
              <a:lnSpc>
                <a:spcPct val="200000"/>
              </a:lnSpc>
              <a:buFont typeface="Arial" panose="020B0604020202020204" pitchFamily="34" charset="0"/>
              <a:buChar char="•"/>
            </a:pPr>
            <a:r>
              <a:rPr lang="en-US" sz="2000"/>
              <a:t>Divide and conquer</a:t>
            </a:r>
          </a:p>
          <a:p>
            <a:pPr>
              <a:lnSpc>
                <a:spcPct val="200000"/>
              </a:lnSpc>
            </a:pPr>
            <a:endParaRPr lang="en-US" sz="2000"/>
          </a:p>
          <a:p>
            <a:pPr marL="342900" indent="-342900">
              <a:lnSpc>
                <a:spcPct val="200000"/>
              </a:lnSpc>
              <a:buFont typeface="Arial" panose="020B0604020202020204" pitchFamily="34" charset="0"/>
              <a:buChar char="•"/>
            </a:pPr>
            <a:endParaRPr lang="en-US" sz="2000" i="1"/>
          </a:p>
        </p:txBody>
      </p:sp>
    </p:spTree>
    <p:extLst>
      <p:ext uri="{BB962C8B-B14F-4D97-AF65-F5344CB8AC3E}">
        <p14:creationId xmlns:p14="http://schemas.microsoft.com/office/powerpoint/2010/main" val="3915094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826EC1-1D1F-8E1A-6700-4165DD9190E1}"/>
              </a:ext>
            </a:extLst>
          </p:cNvPr>
          <p:cNvSpPr/>
          <p:nvPr/>
        </p:nvSpPr>
        <p:spPr>
          <a:xfrm>
            <a:off x="4817704" y="2271344"/>
            <a:ext cx="2027753" cy="12470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021D15D-7E99-45C5-B1AB-0E13C1D750A7}"/>
              </a:ext>
            </a:extLst>
          </p:cNvPr>
          <p:cNvSpPr txBox="1"/>
          <p:nvPr/>
        </p:nvSpPr>
        <p:spPr>
          <a:xfrm>
            <a:off x="170956" y="203168"/>
            <a:ext cx="4187980" cy="461665"/>
          </a:xfrm>
          <a:prstGeom prst="rect">
            <a:avLst/>
          </a:prstGeom>
          <a:noFill/>
        </p:spPr>
        <p:txBody>
          <a:bodyPr wrap="square" rtlCol="0">
            <a:spAutoFit/>
          </a:bodyPr>
          <a:lstStyle/>
          <a:p>
            <a:r>
              <a:rPr lang="en-US" sz="2400" b="1">
                <a:solidFill>
                  <a:srgbClr val="141A26"/>
                </a:solidFill>
                <a:latin typeface="Montserrat" panose="02000505000000020004" pitchFamily="2" charset="0"/>
              </a:rPr>
              <a:t>Clients</a:t>
            </a:r>
          </a:p>
        </p:txBody>
      </p:sp>
      <p:sp>
        <p:nvSpPr>
          <p:cNvPr id="12" name="Freeform: Shape 11">
            <a:extLst>
              <a:ext uri="{FF2B5EF4-FFF2-40B4-BE49-F238E27FC236}">
                <a16:creationId xmlns:a16="http://schemas.microsoft.com/office/drawing/2014/main" id="{1F916D68-EBB3-4EE6-8928-E268D22049F1}"/>
              </a:ext>
            </a:extLst>
          </p:cNvPr>
          <p:cNvSpPr/>
          <p:nvPr/>
        </p:nvSpPr>
        <p:spPr>
          <a:xfrm>
            <a:off x="0" y="809011"/>
            <a:ext cx="1356931" cy="95250"/>
          </a:xfrm>
          <a:custGeom>
            <a:avLst/>
            <a:gdLst>
              <a:gd name="connsiteX0" fmla="*/ 0 w 1356931"/>
              <a:gd name="connsiteY0" fmla="*/ 0 h 95250"/>
              <a:gd name="connsiteX1" fmla="*/ 1356932 w 1356931"/>
              <a:gd name="connsiteY1" fmla="*/ 0 h 95250"/>
              <a:gd name="connsiteX2" fmla="*/ 1356932 w 1356931"/>
              <a:gd name="connsiteY2" fmla="*/ 95250 h 95250"/>
              <a:gd name="connsiteX3" fmla="*/ 0 w 1356931"/>
              <a:gd name="connsiteY3" fmla="*/ 95250 h 95250"/>
            </a:gdLst>
            <a:ahLst/>
            <a:cxnLst>
              <a:cxn ang="0">
                <a:pos x="connsiteX0" y="connsiteY0"/>
              </a:cxn>
              <a:cxn ang="0">
                <a:pos x="connsiteX1" y="connsiteY1"/>
              </a:cxn>
              <a:cxn ang="0">
                <a:pos x="connsiteX2" y="connsiteY2"/>
              </a:cxn>
              <a:cxn ang="0">
                <a:pos x="connsiteX3" y="connsiteY3"/>
              </a:cxn>
            </a:cxnLst>
            <a:rect l="l" t="t" r="r" b="b"/>
            <a:pathLst>
              <a:path w="1356931" h="95250">
                <a:moveTo>
                  <a:pt x="0" y="0"/>
                </a:moveTo>
                <a:lnTo>
                  <a:pt x="1356932" y="0"/>
                </a:lnTo>
                <a:lnTo>
                  <a:pt x="1356932" y="95250"/>
                </a:lnTo>
                <a:lnTo>
                  <a:pt x="0" y="95250"/>
                </a:lnTo>
                <a:close/>
              </a:path>
            </a:pathLst>
          </a:custGeom>
          <a:solidFill>
            <a:srgbClr val="F7C43A"/>
          </a:solidFill>
          <a:ln w="9525" cap="flat">
            <a:noFill/>
            <a:prstDash val="solid"/>
            <a:miter/>
          </a:ln>
        </p:spPr>
        <p:txBody>
          <a:bodyPr rtlCol="0" anchor="ctr"/>
          <a:lstStyle/>
          <a:p>
            <a:endParaRPr lang="en-US"/>
          </a:p>
        </p:txBody>
      </p:sp>
      <p:pic>
        <p:nvPicPr>
          <p:cNvPr id="5" name="Picture 4" descr="Logo&#10;&#10;Description automatically generated">
            <a:extLst>
              <a:ext uri="{FF2B5EF4-FFF2-40B4-BE49-F238E27FC236}">
                <a16:creationId xmlns:a16="http://schemas.microsoft.com/office/drawing/2014/main" id="{67FCA51E-00EE-4615-85B6-56D6B41C5876}"/>
              </a:ext>
            </a:extLst>
          </p:cNvPr>
          <p:cNvPicPr>
            <a:picLocks noChangeAspect="1"/>
          </p:cNvPicPr>
          <p:nvPr/>
        </p:nvPicPr>
        <p:blipFill rotWithShape="1">
          <a:blip r:embed="rId3">
            <a:extLst>
              <a:ext uri="{28A0092B-C50C-407E-A947-70E740481C1C}">
                <a14:useLocalDpi xmlns:a14="http://schemas.microsoft.com/office/drawing/2010/main" val="0"/>
              </a:ext>
            </a:extLst>
          </a:blip>
          <a:srcRect l="7654" t="18177" r="5006" b="22910"/>
          <a:stretch/>
        </p:blipFill>
        <p:spPr>
          <a:xfrm>
            <a:off x="1881802" y="1013879"/>
            <a:ext cx="1855779" cy="703061"/>
          </a:xfrm>
          <a:prstGeom prst="rect">
            <a:avLst/>
          </a:prstGeom>
        </p:spPr>
      </p:pic>
      <p:pic>
        <p:nvPicPr>
          <p:cNvPr id="6" name="Picture 5" descr="Logo, company name&#10;&#10;Description automatically generated">
            <a:extLst>
              <a:ext uri="{FF2B5EF4-FFF2-40B4-BE49-F238E27FC236}">
                <a16:creationId xmlns:a16="http://schemas.microsoft.com/office/drawing/2014/main" id="{4F41AEB0-AF90-4C2B-AE45-1F4F11032CA3}"/>
              </a:ext>
            </a:extLst>
          </p:cNvPr>
          <p:cNvPicPr>
            <a:picLocks noChangeAspect="1"/>
          </p:cNvPicPr>
          <p:nvPr/>
        </p:nvPicPr>
        <p:blipFill rotWithShape="1">
          <a:blip r:embed="rId4">
            <a:extLst>
              <a:ext uri="{28A0092B-C50C-407E-A947-70E740481C1C}">
                <a14:useLocalDpi xmlns:a14="http://schemas.microsoft.com/office/drawing/2010/main" val="0"/>
              </a:ext>
            </a:extLst>
          </a:blip>
          <a:srcRect l="8913" t="26229" r="7817" b="19537"/>
          <a:stretch/>
        </p:blipFill>
        <p:spPr>
          <a:xfrm>
            <a:off x="5022529" y="1013879"/>
            <a:ext cx="1908304" cy="703061"/>
          </a:xfrm>
          <a:prstGeom prst="rect">
            <a:avLst/>
          </a:prstGeom>
        </p:spPr>
      </p:pic>
      <p:pic>
        <p:nvPicPr>
          <p:cNvPr id="8" name="Picture 7" descr="Logo&#10;&#10;Description automatically generated">
            <a:extLst>
              <a:ext uri="{FF2B5EF4-FFF2-40B4-BE49-F238E27FC236}">
                <a16:creationId xmlns:a16="http://schemas.microsoft.com/office/drawing/2014/main" id="{7220BBE8-F9B1-4A61-97C0-6E6CE32135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62981" y="1090208"/>
            <a:ext cx="2130584" cy="550402"/>
          </a:xfrm>
          <a:prstGeom prst="rect">
            <a:avLst/>
          </a:prstGeom>
        </p:spPr>
      </p:pic>
      <p:pic>
        <p:nvPicPr>
          <p:cNvPr id="15" name="Picture 14" descr="Shape&#10;&#10;Description automatically generated with medium confidence">
            <a:extLst>
              <a:ext uri="{FF2B5EF4-FFF2-40B4-BE49-F238E27FC236}">
                <a16:creationId xmlns:a16="http://schemas.microsoft.com/office/drawing/2014/main" id="{C4F57DCF-8393-4176-84C5-DD3C9F5CC6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74778" y="2645850"/>
            <a:ext cx="2130581" cy="534460"/>
          </a:xfrm>
          <a:prstGeom prst="rect">
            <a:avLst/>
          </a:prstGeom>
        </p:spPr>
      </p:pic>
      <p:pic>
        <p:nvPicPr>
          <p:cNvPr id="16" name="Picture 15" descr="Shape&#10;&#10;Description automatically generated with low confidence">
            <a:extLst>
              <a:ext uri="{FF2B5EF4-FFF2-40B4-BE49-F238E27FC236}">
                <a16:creationId xmlns:a16="http://schemas.microsoft.com/office/drawing/2014/main" id="{6D2C56ED-49DA-43D5-BE76-43BBC8A9EF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86998" y="4109744"/>
            <a:ext cx="2249538" cy="505269"/>
          </a:xfrm>
          <a:prstGeom prst="rect">
            <a:avLst/>
          </a:prstGeom>
        </p:spPr>
      </p:pic>
      <p:pic>
        <p:nvPicPr>
          <p:cNvPr id="17" name="Picture 16" descr="Logo&#10;&#10;Description automatically generated">
            <a:extLst>
              <a:ext uri="{FF2B5EF4-FFF2-40B4-BE49-F238E27FC236}">
                <a16:creationId xmlns:a16="http://schemas.microsoft.com/office/drawing/2014/main" id="{5A4FD3E9-C6C8-4AAB-AA40-FEDD70EE8AB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85783" y="2632506"/>
            <a:ext cx="2027752" cy="561149"/>
          </a:xfrm>
          <a:prstGeom prst="rect">
            <a:avLst/>
          </a:prstGeom>
        </p:spPr>
      </p:pic>
      <p:pic>
        <p:nvPicPr>
          <p:cNvPr id="18" name="Picture 17" descr="A picture containing graphical user interface&#10;&#10;Description automatically generated">
            <a:extLst>
              <a:ext uri="{FF2B5EF4-FFF2-40B4-BE49-F238E27FC236}">
                <a16:creationId xmlns:a16="http://schemas.microsoft.com/office/drawing/2014/main" id="{2D715A53-FBF0-424D-AF83-9636AFEF922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37636" y="3967953"/>
            <a:ext cx="1804866" cy="788851"/>
          </a:xfrm>
          <a:prstGeom prst="rect">
            <a:avLst/>
          </a:prstGeom>
        </p:spPr>
      </p:pic>
      <p:pic>
        <p:nvPicPr>
          <p:cNvPr id="19" name="Picture 18" descr="Kansas Department of Transportation - Wikipedia">
            <a:extLst>
              <a:ext uri="{FF2B5EF4-FFF2-40B4-BE49-F238E27FC236}">
                <a16:creationId xmlns:a16="http://schemas.microsoft.com/office/drawing/2014/main" id="{DE8FE870-840D-28EF-70C0-0E2F117293D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43011" y="3938337"/>
            <a:ext cx="1570524" cy="84808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Logo&#10;&#10;Description automatically generated">
            <a:extLst>
              <a:ext uri="{FF2B5EF4-FFF2-40B4-BE49-F238E27FC236}">
                <a16:creationId xmlns:a16="http://schemas.microsoft.com/office/drawing/2014/main" id="{1231357A-D1E6-4795-6A4F-8A68B2622098}"/>
              </a:ext>
            </a:extLst>
          </p:cNvPr>
          <p:cNvPicPr>
            <a:picLocks noChangeAspect="1"/>
          </p:cNvPicPr>
          <p:nvPr/>
        </p:nvPicPr>
        <p:blipFill rotWithShape="1">
          <a:blip r:embed="rId11">
            <a:extLst>
              <a:ext uri="{28A0092B-C50C-407E-A947-70E740481C1C}">
                <a14:useLocalDpi xmlns:a14="http://schemas.microsoft.com/office/drawing/2010/main" val="0"/>
              </a:ext>
            </a:extLst>
          </a:blip>
          <a:srcRect l="7662" t="9472" r="7574" b="6024"/>
          <a:stretch/>
        </p:blipFill>
        <p:spPr>
          <a:xfrm>
            <a:off x="5022529" y="2477244"/>
            <a:ext cx="1617553" cy="871672"/>
          </a:xfrm>
          <a:prstGeom prst="rect">
            <a:avLst/>
          </a:prstGeom>
        </p:spPr>
      </p:pic>
      <p:pic>
        <p:nvPicPr>
          <p:cNvPr id="25" name="Picture 24" descr="Logo&#10;&#10;Description automatically generated">
            <a:extLst>
              <a:ext uri="{FF2B5EF4-FFF2-40B4-BE49-F238E27FC236}">
                <a16:creationId xmlns:a16="http://schemas.microsoft.com/office/drawing/2014/main" id="{396247C2-91A8-8EE5-7B0D-4573CDD362B2}"/>
              </a:ext>
            </a:extLst>
          </p:cNvPr>
          <p:cNvPicPr>
            <a:picLocks noChangeAspect="1"/>
          </p:cNvPicPr>
          <p:nvPr/>
        </p:nvPicPr>
        <p:blipFill rotWithShape="1">
          <a:blip r:embed="rId12">
            <a:extLst>
              <a:ext uri="{28A0092B-C50C-407E-A947-70E740481C1C}">
                <a14:useLocalDpi xmlns:a14="http://schemas.microsoft.com/office/drawing/2010/main" val="0"/>
              </a:ext>
            </a:extLst>
          </a:blip>
          <a:srcRect t="28877" b="22936"/>
          <a:stretch/>
        </p:blipFill>
        <p:spPr>
          <a:xfrm>
            <a:off x="3157421" y="5311208"/>
            <a:ext cx="2051915" cy="534460"/>
          </a:xfrm>
          <a:prstGeom prst="rect">
            <a:avLst/>
          </a:prstGeom>
        </p:spPr>
      </p:pic>
      <p:pic>
        <p:nvPicPr>
          <p:cNvPr id="26" name="Picture 2" descr="Home | City of Los Angeles">
            <a:extLst>
              <a:ext uri="{FF2B5EF4-FFF2-40B4-BE49-F238E27FC236}">
                <a16:creationId xmlns:a16="http://schemas.microsoft.com/office/drawing/2014/main" id="{10D389CE-3E1A-E339-04FE-3981F14C7105}"/>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20170" b="19955"/>
          <a:stretch/>
        </p:blipFill>
        <p:spPr bwMode="auto">
          <a:xfrm>
            <a:off x="7423602" y="5025092"/>
            <a:ext cx="1085028" cy="1106692"/>
          </a:xfrm>
          <a:prstGeom prst="rect">
            <a:avLst/>
          </a:prstGeom>
          <a:noFill/>
          <a:extLst>
            <a:ext uri="{909E8E84-426E-40DD-AFC4-6F175D3DCCD1}">
              <a14:hiddenFill xmlns:a14="http://schemas.microsoft.com/office/drawing/2010/main">
                <a:solidFill>
                  <a:srgbClr val="FFFFFF"/>
                </a:solidFill>
              </a14:hiddenFill>
            </a:ext>
          </a:extLst>
        </p:spPr>
      </p:pic>
      <p:pic>
        <p:nvPicPr>
          <p:cNvPr id="22" name="Graphic 21" descr="Star with solid fill">
            <a:extLst>
              <a:ext uri="{FF2B5EF4-FFF2-40B4-BE49-F238E27FC236}">
                <a16:creationId xmlns:a16="http://schemas.microsoft.com/office/drawing/2014/main" id="{206FD6B0-33C0-3C1E-C8AD-70F828A24A9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640082" y="1983164"/>
            <a:ext cx="486464" cy="486464"/>
          </a:xfrm>
          <a:prstGeom prst="rect">
            <a:avLst/>
          </a:prstGeom>
        </p:spPr>
      </p:pic>
      <p:grpSp>
        <p:nvGrpSpPr>
          <p:cNvPr id="3" name="Group 2">
            <a:extLst>
              <a:ext uri="{FF2B5EF4-FFF2-40B4-BE49-F238E27FC236}">
                <a16:creationId xmlns:a16="http://schemas.microsoft.com/office/drawing/2014/main" id="{DC3EE7B5-B1F8-1ECE-BF49-188629744524}"/>
              </a:ext>
            </a:extLst>
          </p:cNvPr>
          <p:cNvGrpSpPr/>
          <p:nvPr/>
        </p:nvGrpSpPr>
        <p:grpSpPr>
          <a:xfrm>
            <a:off x="0" y="6401278"/>
            <a:ext cx="12194219" cy="304775"/>
            <a:chOff x="0" y="6172638"/>
            <a:chExt cx="12194219" cy="304775"/>
          </a:xfrm>
        </p:grpSpPr>
        <p:sp>
          <p:nvSpPr>
            <p:cNvPr id="4" name="Freeform: Shape 3">
              <a:extLst>
                <a:ext uri="{FF2B5EF4-FFF2-40B4-BE49-F238E27FC236}">
                  <a16:creationId xmlns:a16="http://schemas.microsoft.com/office/drawing/2014/main" id="{026401C7-4719-C0E8-5C29-1B68D4D0708C}"/>
                </a:ext>
              </a:extLst>
            </p:cNvPr>
            <p:cNvSpPr/>
            <p:nvPr/>
          </p:nvSpPr>
          <p:spPr>
            <a:xfrm flipV="1">
              <a:off x="0" y="6361601"/>
              <a:ext cx="9758551" cy="36576"/>
            </a:xfrm>
            <a:custGeom>
              <a:avLst/>
              <a:gdLst>
                <a:gd name="connsiteX0" fmla="*/ 0 w 9428988"/>
                <a:gd name="connsiteY0" fmla="*/ 0 h 38100"/>
                <a:gd name="connsiteX1" fmla="*/ 9428988 w 9428988"/>
                <a:gd name="connsiteY1" fmla="*/ 0 h 38100"/>
                <a:gd name="connsiteX2" fmla="*/ 9428988 w 9428988"/>
                <a:gd name="connsiteY2" fmla="*/ 38100 h 38100"/>
                <a:gd name="connsiteX3" fmla="*/ 0 w 9428988"/>
                <a:gd name="connsiteY3" fmla="*/ 38100 h 38100"/>
              </a:gdLst>
              <a:ahLst/>
              <a:cxnLst>
                <a:cxn ang="0">
                  <a:pos x="connsiteX0" y="connsiteY0"/>
                </a:cxn>
                <a:cxn ang="0">
                  <a:pos x="connsiteX1" y="connsiteY1"/>
                </a:cxn>
                <a:cxn ang="0">
                  <a:pos x="connsiteX2" y="connsiteY2"/>
                </a:cxn>
                <a:cxn ang="0">
                  <a:pos x="connsiteX3" y="connsiteY3"/>
                </a:cxn>
              </a:cxnLst>
              <a:rect l="l" t="t" r="r" b="b"/>
              <a:pathLst>
                <a:path w="9428988" h="38100">
                  <a:moveTo>
                    <a:pt x="0" y="0"/>
                  </a:moveTo>
                  <a:lnTo>
                    <a:pt x="9428988" y="0"/>
                  </a:lnTo>
                  <a:lnTo>
                    <a:pt x="9428988" y="38100"/>
                  </a:lnTo>
                  <a:lnTo>
                    <a:pt x="0" y="38100"/>
                  </a:lnTo>
                  <a:close/>
                </a:path>
              </a:pathLst>
            </a:custGeom>
            <a:solidFill>
              <a:srgbClr val="F7C43A"/>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13" name="Picture 12" descr="Text&#10;&#10;Description automatically generated">
              <a:extLst>
                <a:ext uri="{FF2B5EF4-FFF2-40B4-BE49-F238E27FC236}">
                  <a16:creationId xmlns:a16="http://schemas.microsoft.com/office/drawing/2014/main" id="{9CA15603-5E70-02AC-BD91-4AEE857FF43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978570" y="6172638"/>
              <a:ext cx="1737216" cy="304775"/>
            </a:xfrm>
            <a:prstGeom prst="rect">
              <a:avLst/>
            </a:prstGeom>
          </p:spPr>
        </p:pic>
        <p:sp>
          <p:nvSpPr>
            <p:cNvPr id="20" name="Freeform: Shape 19">
              <a:extLst>
                <a:ext uri="{FF2B5EF4-FFF2-40B4-BE49-F238E27FC236}">
                  <a16:creationId xmlns:a16="http://schemas.microsoft.com/office/drawing/2014/main" id="{A66DEB07-1CED-CDEB-6967-F4CD05C1F8BB}"/>
                </a:ext>
              </a:extLst>
            </p:cNvPr>
            <p:cNvSpPr/>
            <p:nvPr/>
          </p:nvSpPr>
          <p:spPr>
            <a:xfrm>
              <a:off x="11935806" y="6325027"/>
              <a:ext cx="258413" cy="38100"/>
            </a:xfrm>
            <a:custGeom>
              <a:avLst/>
              <a:gdLst>
                <a:gd name="connsiteX0" fmla="*/ 0 w 258413"/>
                <a:gd name="connsiteY0" fmla="*/ 0 h 38100"/>
                <a:gd name="connsiteX1" fmla="*/ 258413 w 258413"/>
                <a:gd name="connsiteY1" fmla="*/ 0 h 38100"/>
                <a:gd name="connsiteX2" fmla="*/ 258413 w 258413"/>
                <a:gd name="connsiteY2" fmla="*/ 38100 h 38100"/>
                <a:gd name="connsiteX3" fmla="*/ 0 w 258413"/>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58413" h="38100">
                  <a:moveTo>
                    <a:pt x="0" y="0"/>
                  </a:moveTo>
                  <a:lnTo>
                    <a:pt x="258413" y="0"/>
                  </a:lnTo>
                  <a:lnTo>
                    <a:pt x="258413" y="38100"/>
                  </a:lnTo>
                  <a:lnTo>
                    <a:pt x="0" y="38100"/>
                  </a:lnTo>
                  <a:close/>
                </a:path>
              </a:pathLst>
            </a:custGeom>
            <a:solidFill>
              <a:srgbClr val="F7C43A"/>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Tree>
    <p:extLst>
      <p:ext uri="{BB962C8B-B14F-4D97-AF65-F5344CB8AC3E}">
        <p14:creationId xmlns:p14="http://schemas.microsoft.com/office/powerpoint/2010/main" val="359570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359462C-FD1B-399E-7B22-C89CC9B75B13}"/>
              </a:ext>
            </a:extLst>
          </p:cNvPr>
          <p:cNvGrpSpPr/>
          <p:nvPr/>
        </p:nvGrpSpPr>
        <p:grpSpPr>
          <a:xfrm>
            <a:off x="0" y="6401278"/>
            <a:ext cx="12194219" cy="304775"/>
            <a:chOff x="0" y="6172638"/>
            <a:chExt cx="12194219" cy="304775"/>
          </a:xfrm>
        </p:grpSpPr>
        <p:sp>
          <p:nvSpPr>
            <p:cNvPr id="21" name="Freeform: Shape 20">
              <a:extLst>
                <a:ext uri="{FF2B5EF4-FFF2-40B4-BE49-F238E27FC236}">
                  <a16:creationId xmlns:a16="http://schemas.microsoft.com/office/drawing/2014/main" id="{326DE9D5-8EDB-8F40-08A4-5B9A20AE1EAC}"/>
                </a:ext>
              </a:extLst>
            </p:cNvPr>
            <p:cNvSpPr/>
            <p:nvPr/>
          </p:nvSpPr>
          <p:spPr>
            <a:xfrm flipV="1">
              <a:off x="0" y="6361601"/>
              <a:ext cx="9758551" cy="36576"/>
            </a:xfrm>
            <a:custGeom>
              <a:avLst/>
              <a:gdLst>
                <a:gd name="connsiteX0" fmla="*/ 0 w 9428988"/>
                <a:gd name="connsiteY0" fmla="*/ 0 h 38100"/>
                <a:gd name="connsiteX1" fmla="*/ 9428988 w 9428988"/>
                <a:gd name="connsiteY1" fmla="*/ 0 h 38100"/>
                <a:gd name="connsiteX2" fmla="*/ 9428988 w 9428988"/>
                <a:gd name="connsiteY2" fmla="*/ 38100 h 38100"/>
                <a:gd name="connsiteX3" fmla="*/ 0 w 9428988"/>
                <a:gd name="connsiteY3" fmla="*/ 38100 h 38100"/>
              </a:gdLst>
              <a:ahLst/>
              <a:cxnLst>
                <a:cxn ang="0">
                  <a:pos x="connsiteX0" y="connsiteY0"/>
                </a:cxn>
                <a:cxn ang="0">
                  <a:pos x="connsiteX1" y="connsiteY1"/>
                </a:cxn>
                <a:cxn ang="0">
                  <a:pos x="connsiteX2" y="connsiteY2"/>
                </a:cxn>
                <a:cxn ang="0">
                  <a:pos x="connsiteX3" y="connsiteY3"/>
                </a:cxn>
              </a:cxnLst>
              <a:rect l="l" t="t" r="r" b="b"/>
              <a:pathLst>
                <a:path w="9428988" h="38100">
                  <a:moveTo>
                    <a:pt x="0" y="0"/>
                  </a:moveTo>
                  <a:lnTo>
                    <a:pt x="9428988" y="0"/>
                  </a:lnTo>
                  <a:lnTo>
                    <a:pt x="9428988" y="38100"/>
                  </a:lnTo>
                  <a:lnTo>
                    <a:pt x="0" y="38100"/>
                  </a:lnTo>
                  <a:close/>
                </a:path>
              </a:pathLst>
            </a:custGeom>
            <a:solidFill>
              <a:srgbClr val="F7C43A"/>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22" name="Picture 21" descr="Text&#10;&#10;Description automatically generated">
              <a:extLst>
                <a:ext uri="{FF2B5EF4-FFF2-40B4-BE49-F238E27FC236}">
                  <a16:creationId xmlns:a16="http://schemas.microsoft.com/office/drawing/2014/main" id="{F1A4A5A1-43B2-6196-F209-71DE4FA2D9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8570" y="6172638"/>
              <a:ext cx="1737216" cy="304775"/>
            </a:xfrm>
            <a:prstGeom prst="rect">
              <a:avLst/>
            </a:prstGeom>
          </p:spPr>
        </p:pic>
        <p:sp>
          <p:nvSpPr>
            <p:cNvPr id="23" name="Freeform: Shape 22">
              <a:extLst>
                <a:ext uri="{FF2B5EF4-FFF2-40B4-BE49-F238E27FC236}">
                  <a16:creationId xmlns:a16="http://schemas.microsoft.com/office/drawing/2014/main" id="{736D5488-9178-FDF7-9FFE-C467F03BEECB}"/>
                </a:ext>
              </a:extLst>
            </p:cNvPr>
            <p:cNvSpPr/>
            <p:nvPr/>
          </p:nvSpPr>
          <p:spPr>
            <a:xfrm>
              <a:off x="11935806" y="6325027"/>
              <a:ext cx="258413" cy="38100"/>
            </a:xfrm>
            <a:custGeom>
              <a:avLst/>
              <a:gdLst>
                <a:gd name="connsiteX0" fmla="*/ 0 w 258413"/>
                <a:gd name="connsiteY0" fmla="*/ 0 h 38100"/>
                <a:gd name="connsiteX1" fmla="*/ 258413 w 258413"/>
                <a:gd name="connsiteY1" fmla="*/ 0 h 38100"/>
                <a:gd name="connsiteX2" fmla="*/ 258413 w 258413"/>
                <a:gd name="connsiteY2" fmla="*/ 38100 h 38100"/>
                <a:gd name="connsiteX3" fmla="*/ 0 w 258413"/>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58413" h="38100">
                  <a:moveTo>
                    <a:pt x="0" y="0"/>
                  </a:moveTo>
                  <a:lnTo>
                    <a:pt x="258413" y="0"/>
                  </a:lnTo>
                  <a:lnTo>
                    <a:pt x="258413" y="38100"/>
                  </a:lnTo>
                  <a:lnTo>
                    <a:pt x="0" y="38100"/>
                  </a:lnTo>
                  <a:close/>
                </a:path>
              </a:pathLst>
            </a:custGeom>
            <a:solidFill>
              <a:srgbClr val="F7C43A"/>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9" name="Freeform: Shape 8">
            <a:extLst>
              <a:ext uri="{FF2B5EF4-FFF2-40B4-BE49-F238E27FC236}">
                <a16:creationId xmlns:a16="http://schemas.microsoft.com/office/drawing/2014/main" id="{485AC344-A2A4-41B3-9F8E-B5A47EBD63EF}"/>
              </a:ext>
            </a:extLst>
          </p:cNvPr>
          <p:cNvSpPr/>
          <p:nvPr/>
        </p:nvSpPr>
        <p:spPr>
          <a:xfrm>
            <a:off x="0" y="809011"/>
            <a:ext cx="1356931" cy="95250"/>
          </a:xfrm>
          <a:custGeom>
            <a:avLst/>
            <a:gdLst>
              <a:gd name="connsiteX0" fmla="*/ 0 w 1356931"/>
              <a:gd name="connsiteY0" fmla="*/ 0 h 95250"/>
              <a:gd name="connsiteX1" fmla="*/ 1356932 w 1356931"/>
              <a:gd name="connsiteY1" fmla="*/ 0 h 95250"/>
              <a:gd name="connsiteX2" fmla="*/ 1356932 w 1356931"/>
              <a:gd name="connsiteY2" fmla="*/ 95250 h 95250"/>
              <a:gd name="connsiteX3" fmla="*/ 0 w 1356931"/>
              <a:gd name="connsiteY3" fmla="*/ 95250 h 95250"/>
            </a:gdLst>
            <a:ahLst/>
            <a:cxnLst>
              <a:cxn ang="0">
                <a:pos x="connsiteX0" y="connsiteY0"/>
              </a:cxn>
              <a:cxn ang="0">
                <a:pos x="connsiteX1" y="connsiteY1"/>
              </a:cxn>
              <a:cxn ang="0">
                <a:pos x="connsiteX2" y="connsiteY2"/>
              </a:cxn>
              <a:cxn ang="0">
                <a:pos x="connsiteX3" y="connsiteY3"/>
              </a:cxn>
            </a:cxnLst>
            <a:rect l="l" t="t" r="r" b="b"/>
            <a:pathLst>
              <a:path w="1356931" h="95250">
                <a:moveTo>
                  <a:pt x="0" y="0"/>
                </a:moveTo>
                <a:lnTo>
                  <a:pt x="1356932" y="0"/>
                </a:lnTo>
                <a:lnTo>
                  <a:pt x="1356932" y="95250"/>
                </a:lnTo>
                <a:lnTo>
                  <a:pt x="0" y="95250"/>
                </a:lnTo>
                <a:close/>
              </a:path>
            </a:pathLst>
          </a:custGeom>
          <a:solidFill>
            <a:srgbClr val="F7C43A"/>
          </a:solidFill>
          <a:ln w="9525"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D6DB5852-7E7A-4244-B268-D8E69D962F76}"/>
              </a:ext>
            </a:extLst>
          </p:cNvPr>
          <p:cNvSpPr txBox="1"/>
          <p:nvPr/>
        </p:nvSpPr>
        <p:spPr>
          <a:xfrm>
            <a:off x="170957" y="203168"/>
            <a:ext cx="10219952" cy="461665"/>
          </a:xfrm>
          <a:prstGeom prst="rect">
            <a:avLst/>
          </a:prstGeom>
          <a:noFill/>
        </p:spPr>
        <p:txBody>
          <a:bodyPr wrap="square" rtlCol="0">
            <a:spAutoFit/>
          </a:bodyPr>
          <a:lstStyle/>
          <a:p>
            <a:r>
              <a:rPr lang="en-US" sz="2400" b="1">
                <a:solidFill>
                  <a:srgbClr val="141A26"/>
                </a:solidFill>
                <a:latin typeface="Montserrat"/>
              </a:rPr>
              <a:t>How inspectX Can Help</a:t>
            </a:r>
            <a:endParaRPr lang="en-US" sz="2400" b="1">
              <a:solidFill>
                <a:srgbClr val="141A26"/>
              </a:solidFill>
              <a:latin typeface="Montserrat" panose="02000505000000020004" pitchFamily="2" charset="0"/>
            </a:endParaRPr>
          </a:p>
        </p:txBody>
      </p:sp>
      <p:sp>
        <p:nvSpPr>
          <p:cNvPr id="13" name="TextBox 12">
            <a:extLst>
              <a:ext uri="{FF2B5EF4-FFF2-40B4-BE49-F238E27FC236}">
                <a16:creationId xmlns:a16="http://schemas.microsoft.com/office/drawing/2014/main" id="{445D6FBC-B06D-0B34-03EA-4D4FE3857FF0}"/>
              </a:ext>
            </a:extLst>
          </p:cNvPr>
          <p:cNvSpPr txBox="1"/>
          <p:nvPr/>
        </p:nvSpPr>
        <p:spPr>
          <a:xfrm>
            <a:off x="527461" y="1176088"/>
            <a:ext cx="5687102" cy="4310667"/>
          </a:xfrm>
          <a:prstGeom prst="rect">
            <a:avLst/>
          </a:prstGeom>
          <a:noFill/>
        </p:spPr>
        <p:txBody>
          <a:bodyPr wrap="square" lIns="91440" tIns="45720" rIns="91440" bIns="45720" rtlCol="0" anchor="t">
            <a:spAutoFit/>
          </a:bodyPr>
          <a:lstStyle/>
          <a:p>
            <a:pPr marL="342900" indent="-342900">
              <a:lnSpc>
                <a:spcPct val="200000"/>
              </a:lnSpc>
              <a:buBlip>
                <a:blip r:embed="rId4"/>
              </a:buBlip>
            </a:pPr>
            <a:r>
              <a:rPr lang="en-US" sz="2000"/>
              <a:t>Support both NBI and SNBI within the same inspection type</a:t>
            </a:r>
          </a:p>
          <a:p>
            <a:pPr marL="800100" lvl="1" indent="-342900">
              <a:lnSpc>
                <a:spcPct val="200000"/>
              </a:lnSpc>
              <a:buFont typeface="Arial" panose="020B0604020202020204" pitchFamily="34" charset="0"/>
              <a:buChar char="•"/>
            </a:pPr>
            <a:r>
              <a:rPr lang="en-US" sz="2000"/>
              <a:t>Much easier transition</a:t>
            </a:r>
          </a:p>
          <a:p>
            <a:pPr marL="800100" lvl="1" indent="-342900">
              <a:lnSpc>
                <a:spcPct val="200000"/>
              </a:lnSpc>
              <a:buFont typeface="Arial" panose="020B0604020202020204" pitchFamily="34" charset="0"/>
              <a:buChar char="•"/>
            </a:pPr>
            <a:r>
              <a:rPr lang="en-US" sz="2000"/>
              <a:t>Retain NBI data history</a:t>
            </a:r>
          </a:p>
          <a:p>
            <a:pPr lvl="1">
              <a:lnSpc>
                <a:spcPct val="150000"/>
              </a:lnSpc>
            </a:pPr>
            <a:endParaRPr lang="en-US" sz="2000"/>
          </a:p>
          <a:p>
            <a:pPr marL="342900" indent="-342900">
              <a:lnSpc>
                <a:spcPct val="200000"/>
              </a:lnSpc>
              <a:buBlip>
                <a:blip r:embed="rId4"/>
              </a:buBlip>
            </a:pPr>
            <a:r>
              <a:rPr lang="en-US" sz="2000"/>
              <a:t>Tablet-based data collection to maximize efficiency</a:t>
            </a:r>
          </a:p>
        </p:txBody>
      </p:sp>
      <p:pic>
        <p:nvPicPr>
          <p:cNvPr id="5" name="Picture 4">
            <a:extLst>
              <a:ext uri="{FF2B5EF4-FFF2-40B4-BE49-F238E27FC236}">
                <a16:creationId xmlns:a16="http://schemas.microsoft.com/office/drawing/2014/main" id="{FBDD77AD-0059-97B1-B169-F3AF7DAFB60C}"/>
              </a:ext>
            </a:extLst>
          </p:cNvPr>
          <p:cNvPicPr>
            <a:picLocks noChangeAspect="1"/>
          </p:cNvPicPr>
          <p:nvPr/>
        </p:nvPicPr>
        <p:blipFill>
          <a:blip r:embed="rId5"/>
          <a:stretch>
            <a:fillRect/>
          </a:stretch>
        </p:blipFill>
        <p:spPr>
          <a:xfrm>
            <a:off x="6987507" y="546132"/>
            <a:ext cx="4963385" cy="5765736"/>
          </a:xfrm>
          <a:prstGeom prst="rect">
            <a:avLst/>
          </a:prstGeom>
          <a:ln>
            <a:solidFill>
              <a:srgbClr val="107ABF"/>
            </a:solidFill>
          </a:ln>
        </p:spPr>
      </p:pic>
      <p:sp>
        <p:nvSpPr>
          <p:cNvPr id="6" name="Rectangle: Rounded Corners 5">
            <a:extLst>
              <a:ext uri="{FF2B5EF4-FFF2-40B4-BE49-F238E27FC236}">
                <a16:creationId xmlns:a16="http://schemas.microsoft.com/office/drawing/2014/main" id="{E9509FCD-E016-9A5D-A096-3FA9F5658004}"/>
              </a:ext>
            </a:extLst>
          </p:cNvPr>
          <p:cNvSpPr/>
          <p:nvPr/>
        </p:nvSpPr>
        <p:spPr>
          <a:xfrm>
            <a:off x="6919085" y="1021202"/>
            <a:ext cx="999843" cy="1262523"/>
          </a:xfrm>
          <a:prstGeom prst="roundRect">
            <a:avLst/>
          </a:prstGeom>
          <a:noFill/>
          <a:ln w="31750">
            <a:solidFill>
              <a:srgbClr val="FF0000"/>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2E1ECCDB-B4AA-6103-465A-AD2CB48AC8C9}"/>
              </a:ext>
            </a:extLst>
          </p:cNvPr>
          <p:cNvSpPr/>
          <p:nvPr/>
        </p:nvSpPr>
        <p:spPr>
          <a:xfrm>
            <a:off x="6919446" y="2324529"/>
            <a:ext cx="999844" cy="1134436"/>
          </a:xfrm>
          <a:prstGeom prst="roundRect">
            <a:avLst/>
          </a:prstGeom>
          <a:noFill/>
          <a:ln w="31750">
            <a:solidFill>
              <a:srgbClr val="00B050"/>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4051FA8-8C3B-FF7C-833A-E727E1AD72D9}"/>
              </a:ext>
            </a:extLst>
          </p:cNvPr>
          <p:cNvSpPr txBox="1"/>
          <p:nvPr/>
        </p:nvSpPr>
        <p:spPr>
          <a:xfrm>
            <a:off x="8213687" y="1154753"/>
            <a:ext cx="1682731" cy="338554"/>
          </a:xfrm>
          <a:prstGeom prst="rect">
            <a:avLst/>
          </a:prstGeom>
          <a:noFill/>
        </p:spPr>
        <p:txBody>
          <a:bodyPr wrap="square" rtlCol="0">
            <a:spAutoFit/>
          </a:bodyPr>
          <a:lstStyle/>
          <a:p>
            <a:r>
              <a:rPr lang="en-US" sz="1600" dirty="0">
                <a:ln w="0">
                  <a:solidFill>
                    <a:srgbClr val="FF0000"/>
                  </a:solidFill>
                </a:ln>
                <a:solidFill>
                  <a:srgbClr val="FF0000"/>
                </a:solidFill>
                <a:effectLst>
                  <a:outerShdw blurRad="38100" dist="25400" dir="5400000" algn="ctr" rotWithShape="0">
                    <a:srgbClr val="6E747A">
                      <a:alpha val="43000"/>
                    </a:srgbClr>
                  </a:outerShdw>
                </a:effectLst>
                <a:latin typeface="Montserrat Medium" pitchFamily="2" charset="0"/>
                <a:cs typeface="Calibri" panose="020F0502020204030204" pitchFamily="34" charset="0"/>
              </a:rPr>
              <a:t>NBI Data Set</a:t>
            </a:r>
          </a:p>
        </p:txBody>
      </p:sp>
      <p:sp>
        <p:nvSpPr>
          <p:cNvPr id="10" name="TextBox 9">
            <a:extLst>
              <a:ext uri="{FF2B5EF4-FFF2-40B4-BE49-F238E27FC236}">
                <a16:creationId xmlns:a16="http://schemas.microsoft.com/office/drawing/2014/main" id="{1AE5AC63-F198-5D64-6681-93F4B944DB99}"/>
              </a:ext>
            </a:extLst>
          </p:cNvPr>
          <p:cNvSpPr txBox="1"/>
          <p:nvPr/>
        </p:nvSpPr>
        <p:spPr>
          <a:xfrm>
            <a:off x="8213688" y="2717695"/>
            <a:ext cx="1682731" cy="338554"/>
          </a:xfrm>
          <a:prstGeom prst="rect">
            <a:avLst/>
          </a:prstGeom>
          <a:noFill/>
          <a:ln>
            <a:noFill/>
          </a:ln>
        </p:spPr>
        <p:txBody>
          <a:bodyPr wrap="square" rtlCol="0">
            <a:spAutoFit/>
          </a:bodyPr>
          <a:lstStyle/>
          <a:p>
            <a:r>
              <a:rPr lang="en-US" sz="1600" dirty="0">
                <a:ln w="0">
                  <a:solidFill>
                    <a:srgbClr val="00B050"/>
                  </a:solidFill>
                </a:ln>
                <a:solidFill>
                  <a:srgbClr val="00B050"/>
                </a:solidFill>
                <a:effectLst>
                  <a:outerShdw blurRad="38100" dist="25400" dir="5400000" algn="ctr" rotWithShape="0">
                    <a:srgbClr val="6E747A">
                      <a:alpha val="43000"/>
                    </a:srgbClr>
                  </a:outerShdw>
                </a:effectLst>
                <a:latin typeface="Montserrat Medium" pitchFamily="2" charset="0"/>
                <a:cs typeface="Calibri" panose="020F0502020204030204" pitchFamily="34" charset="0"/>
              </a:rPr>
              <a:t>SNBI Data Set</a:t>
            </a:r>
          </a:p>
        </p:txBody>
      </p:sp>
      <p:sp>
        <p:nvSpPr>
          <p:cNvPr id="12" name="Arrow: Right 11">
            <a:extLst>
              <a:ext uri="{FF2B5EF4-FFF2-40B4-BE49-F238E27FC236}">
                <a16:creationId xmlns:a16="http://schemas.microsoft.com/office/drawing/2014/main" id="{18ABAE07-67F0-81E0-3CF9-9BB01A01AFA3}"/>
              </a:ext>
            </a:extLst>
          </p:cNvPr>
          <p:cNvSpPr/>
          <p:nvPr/>
        </p:nvSpPr>
        <p:spPr>
          <a:xfrm flipV="1">
            <a:off x="7918928" y="1238993"/>
            <a:ext cx="294760" cy="16928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97922317-B344-CBA6-DA34-68084D51AC45}"/>
              </a:ext>
            </a:extLst>
          </p:cNvPr>
          <p:cNvSpPr/>
          <p:nvPr/>
        </p:nvSpPr>
        <p:spPr>
          <a:xfrm flipV="1">
            <a:off x="7918928" y="2807105"/>
            <a:ext cx="294760" cy="169283"/>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749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0" grpId="0"/>
      <p:bldP spid="12" grpId="0" animBg="1"/>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9E16069-114C-72C5-8C18-93FA3BB581AC}"/>
              </a:ext>
            </a:extLst>
          </p:cNvPr>
          <p:cNvGrpSpPr/>
          <p:nvPr/>
        </p:nvGrpSpPr>
        <p:grpSpPr>
          <a:xfrm>
            <a:off x="0" y="6401278"/>
            <a:ext cx="12194219" cy="304775"/>
            <a:chOff x="0" y="6172638"/>
            <a:chExt cx="12194219" cy="304775"/>
          </a:xfrm>
        </p:grpSpPr>
        <p:sp>
          <p:nvSpPr>
            <p:cNvPr id="17" name="Freeform: Shape 16">
              <a:extLst>
                <a:ext uri="{FF2B5EF4-FFF2-40B4-BE49-F238E27FC236}">
                  <a16:creationId xmlns:a16="http://schemas.microsoft.com/office/drawing/2014/main" id="{C337AA2A-29C2-94DC-36BF-651939539FF6}"/>
                </a:ext>
              </a:extLst>
            </p:cNvPr>
            <p:cNvSpPr/>
            <p:nvPr/>
          </p:nvSpPr>
          <p:spPr>
            <a:xfrm flipV="1">
              <a:off x="0" y="6361601"/>
              <a:ext cx="9758551" cy="36576"/>
            </a:xfrm>
            <a:custGeom>
              <a:avLst/>
              <a:gdLst>
                <a:gd name="connsiteX0" fmla="*/ 0 w 9428988"/>
                <a:gd name="connsiteY0" fmla="*/ 0 h 38100"/>
                <a:gd name="connsiteX1" fmla="*/ 9428988 w 9428988"/>
                <a:gd name="connsiteY1" fmla="*/ 0 h 38100"/>
                <a:gd name="connsiteX2" fmla="*/ 9428988 w 9428988"/>
                <a:gd name="connsiteY2" fmla="*/ 38100 h 38100"/>
                <a:gd name="connsiteX3" fmla="*/ 0 w 9428988"/>
                <a:gd name="connsiteY3" fmla="*/ 38100 h 38100"/>
              </a:gdLst>
              <a:ahLst/>
              <a:cxnLst>
                <a:cxn ang="0">
                  <a:pos x="connsiteX0" y="connsiteY0"/>
                </a:cxn>
                <a:cxn ang="0">
                  <a:pos x="connsiteX1" y="connsiteY1"/>
                </a:cxn>
                <a:cxn ang="0">
                  <a:pos x="connsiteX2" y="connsiteY2"/>
                </a:cxn>
                <a:cxn ang="0">
                  <a:pos x="connsiteX3" y="connsiteY3"/>
                </a:cxn>
              </a:cxnLst>
              <a:rect l="l" t="t" r="r" b="b"/>
              <a:pathLst>
                <a:path w="9428988" h="38100">
                  <a:moveTo>
                    <a:pt x="0" y="0"/>
                  </a:moveTo>
                  <a:lnTo>
                    <a:pt x="9428988" y="0"/>
                  </a:lnTo>
                  <a:lnTo>
                    <a:pt x="9428988" y="38100"/>
                  </a:lnTo>
                  <a:lnTo>
                    <a:pt x="0" y="38100"/>
                  </a:lnTo>
                  <a:close/>
                </a:path>
              </a:pathLst>
            </a:custGeom>
            <a:solidFill>
              <a:srgbClr val="F7C43A"/>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18" name="Picture 17" descr="Text&#10;&#10;Description automatically generated">
              <a:extLst>
                <a:ext uri="{FF2B5EF4-FFF2-40B4-BE49-F238E27FC236}">
                  <a16:creationId xmlns:a16="http://schemas.microsoft.com/office/drawing/2014/main" id="{2E47D359-1538-AF75-FF7E-F71817F181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8570" y="6172638"/>
              <a:ext cx="1737216" cy="304775"/>
            </a:xfrm>
            <a:prstGeom prst="rect">
              <a:avLst/>
            </a:prstGeom>
          </p:spPr>
        </p:pic>
        <p:sp>
          <p:nvSpPr>
            <p:cNvPr id="19" name="Freeform: Shape 18">
              <a:extLst>
                <a:ext uri="{FF2B5EF4-FFF2-40B4-BE49-F238E27FC236}">
                  <a16:creationId xmlns:a16="http://schemas.microsoft.com/office/drawing/2014/main" id="{72CCFBA2-F73F-91C1-7312-A3F056396F5A}"/>
                </a:ext>
              </a:extLst>
            </p:cNvPr>
            <p:cNvSpPr/>
            <p:nvPr/>
          </p:nvSpPr>
          <p:spPr>
            <a:xfrm>
              <a:off x="11935806" y="6325027"/>
              <a:ext cx="258413" cy="38100"/>
            </a:xfrm>
            <a:custGeom>
              <a:avLst/>
              <a:gdLst>
                <a:gd name="connsiteX0" fmla="*/ 0 w 258413"/>
                <a:gd name="connsiteY0" fmla="*/ 0 h 38100"/>
                <a:gd name="connsiteX1" fmla="*/ 258413 w 258413"/>
                <a:gd name="connsiteY1" fmla="*/ 0 h 38100"/>
                <a:gd name="connsiteX2" fmla="*/ 258413 w 258413"/>
                <a:gd name="connsiteY2" fmla="*/ 38100 h 38100"/>
                <a:gd name="connsiteX3" fmla="*/ 0 w 258413"/>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58413" h="38100">
                  <a:moveTo>
                    <a:pt x="0" y="0"/>
                  </a:moveTo>
                  <a:lnTo>
                    <a:pt x="258413" y="0"/>
                  </a:lnTo>
                  <a:lnTo>
                    <a:pt x="258413" y="38100"/>
                  </a:lnTo>
                  <a:lnTo>
                    <a:pt x="0" y="38100"/>
                  </a:lnTo>
                  <a:close/>
                </a:path>
              </a:pathLst>
            </a:custGeom>
            <a:solidFill>
              <a:srgbClr val="F7C43A"/>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9" name="Freeform: Shape 8">
            <a:extLst>
              <a:ext uri="{FF2B5EF4-FFF2-40B4-BE49-F238E27FC236}">
                <a16:creationId xmlns:a16="http://schemas.microsoft.com/office/drawing/2014/main" id="{485AC344-A2A4-41B3-9F8E-B5A47EBD63EF}"/>
              </a:ext>
            </a:extLst>
          </p:cNvPr>
          <p:cNvSpPr/>
          <p:nvPr/>
        </p:nvSpPr>
        <p:spPr>
          <a:xfrm>
            <a:off x="0" y="809011"/>
            <a:ext cx="1356931" cy="95250"/>
          </a:xfrm>
          <a:custGeom>
            <a:avLst/>
            <a:gdLst>
              <a:gd name="connsiteX0" fmla="*/ 0 w 1356931"/>
              <a:gd name="connsiteY0" fmla="*/ 0 h 95250"/>
              <a:gd name="connsiteX1" fmla="*/ 1356932 w 1356931"/>
              <a:gd name="connsiteY1" fmla="*/ 0 h 95250"/>
              <a:gd name="connsiteX2" fmla="*/ 1356932 w 1356931"/>
              <a:gd name="connsiteY2" fmla="*/ 95250 h 95250"/>
              <a:gd name="connsiteX3" fmla="*/ 0 w 1356931"/>
              <a:gd name="connsiteY3" fmla="*/ 95250 h 95250"/>
            </a:gdLst>
            <a:ahLst/>
            <a:cxnLst>
              <a:cxn ang="0">
                <a:pos x="connsiteX0" y="connsiteY0"/>
              </a:cxn>
              <a:cxn ang="0">
                <a:pos x="connsiteX1" y="connsiteY1"/>
              </a:cxn>
              <a:cxn ang="0">
                <a:pos x="connsiteX2" y="connsiteY2"/>
              </a:cxn>
              <a:cxn ang="0">
                <a:pos x="connsiteX3" y="connsiteY3"/>
              </a:cxn>
            </a:cxnLst>
            <a:rect l="l" t="t" r="r" b="b"/>
            <a:pathLst>
              <a:path w="1356931" h="95250">
                <a:moveTo>
                  <a:pt x="0" y="0"/>
                </a:moveTo>
                <a:lnTo>
                  <a:pt x="1356932" y="0"/>
                </a:lnTo>
                <a:lnTo>
                  <a:pt x="1356932" y="95250"/>
                </a:lnTo>
                <a:lnTo>
                  <a:pt x="0" y="95250"/>
                </a:lnTo>
                <a:close/>
              </a:path>
            </a:pathLst>
          </a:custGeom>
          <a:solidFill>
            <a:srgbClr val="F7C43A"/>
          </a:solidFill>
          <a:ln w="9525"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D6DB5852-7E7A-4244-B268-D8E69D962F76}"/>
              </a:ext>
            </a:extLst>
          </p:cNvPr>
          <p:cNvSpPr txBox="1"/>
          <p:nvPr/>
        </p:nvSpPr>
        <p:spPr>
          <a:xfrm>
            <a:off x="170957" y="203168"/>
            <a:ext cx="10219952" cy="461665"/>
          </a:xfrm>
          <a:prstGeom prst="rect">
            <a:avLst/>
          </a:prstGeom>
          <a:noFill/>
        </p:spPr>
        <p:txBody>
          <a:bodyPr wrap="square" rtlCol="0">
            <a:spAutoFit/>
          </a:bodyPr>
          <a:lstStyle/>
          <a:p>
            <a:r>
              <a:rPr lang="en-US" sz="2400" b="1">
                <a:solidFill>
                  <a:srgbClr val="141A26"/>
                </a:solidFill>
                <a:latin typeface="Montserrat"/>
              </a:rPr>
              <a:t>How inspectX Can Help</a:t>
            </a:r>
            <a:endParaRPr lang="en-US" sz="2400" b="1">
              <a:solidFill>
                <a:srgbClr val="141A26"/>
              </a:solidFill>
              <a:latin typeface="Montserrat" panose="02000505000000020004" pitchFamily="2" charset="0"/>
            </a:endParaRPr>
          </a:p>
        </p:txBody>
      </p:sp>
      <p:sp>
        <p:nvSpPr>
          <p:cNvPr id="38" name="TextBox 37">
            <a:extLst>
              <a:ext uri="{FF2B5EF4-FFF2-40B4-BE49-F238E27FC236}">
                <a16:creationId xmlns:a16="http://schemas.microsoft.com/office/drawing/2014/main" id="{A2C3284D-047E-40F1-86EF-0F121744D628}"/>
              </a:ext>
            </a:extLst>
          </p:cNvPr>
          <p:cNvSpPr txBox="1"/>
          <p:nvPr/>
        </p:nvSpPr>
        <p:spPr>
          <a:xfrm>
            <a:off x="312217" y="1956029"/>
            <a:ext cx="4205075" cy="2235805"/>
          </a:xfrm>
          <a:prstGeom prst="rect">
            <a:avLst/>
          </a:prstGeom>
          <a:noFill/>
        </p:spPr>
        <p:txBody>
          <a:bodyPr wrap="square" lIns="91440" tIns="45720" rIns="91440" bIns="45720" rtlCol="0" anchor="t">
            <a:spAutoFit/>
          </a:bodyPr>
          <a:lstStyle/>
          <a:p>
            <a:pPr marL="342900" indent="-342900">
              <a:lnSpc>
                <a:spcPct val="150000"/>
              </a:lnSpc>
              <a:buBlip>
                <a:blip r:embed="rId4"/>
              </a:buBlip>
            </a:pPr>
            <a:r>
              <a:rPr lang="en-US" sz="1900" dirty="0"/>
              <a:t>Has built-in validations to minimize errors</a:t>
            </a:r>
          </a:p>
          <a:p>
            <a:pPr>
              <a:lnSpc>
                <a:spcPct val="150000"/>
              </a:lnSpc>
            </a:pPr>
            <a:endParaRPr lang="en-US" sz="1900" dirty="0"/>
          </a:p>
          <a:p>
            <a:pPr marL="342900" indent="-342900">
              <a:lnSpc>
                <a:spcPct val="150000"/>
              </a:lnSpc>
              <a:buBlip>
                <a:blip r:embed="rId4"/>
              </a:buBlip>
            </a:pPr>
            <a:r>
              <a:rPr lang="en-US" sz="1900" dirty="0"/>
              <a:t>Attribute lookups and descriptions are included</a:t>
            </a:r>
          </a:p>
        </p:txBody>
      </p:sp>
      <p:pic>
        <p:nvPicPr>
          <p:cNvPr id="2" name="Picture 1">
            <a:extLst>
              <a:ext uri="{FF2B5EF4-FFF2-40B4-BE49-F238E27FC236}">
                <a16:creationId xmlns:a16="http://schemas.microsoft.com/office/drawing/2014/main" id="{594E569F-2377-BB1E-E122-C38F00F5C8BF}"/>
              </a:ext>
            </a:extLst>
          </p:cNvPr>
          <p:cNvPicPr>
            <a:picLocks noChangeAspect="1"/>
          </p:cNvPicPr>
          <p:nvPr/>
        </p:nvPicPr>
        <p:blipFill>
          <a:blip r:embed="rId5"/>
          <a:stretch>
            <a:fillRect/>
          </a:stretch>
        </p:blipFill>
        <p:spPr>
          <a:xfrm>
            <a:off x="4609843" y="1127516"/>
            <a:ext cx="7325963" cy="4722648"/>
          </a:xfrm>
          <a:prstGeom prst="rect">
            <a:avLst/>
          </a:prstGeom>
          <a:ln>
            <a:solidFill>
              <a:schemeClr val="accent1"/>
            </a:solidFill>
          </a:ln>
        </p:spPr>
      </p:pic>
      <p:pic>
        <p:nvPicPr>
          <p:cNvPr id="3" name="Picture 2">
            <a:extLst>
              <a:ext uri="{FF2B5EF4-FFF2-40B4-BE49-F238E27FC236}">
                <a16:creationId xmlns:a16="http://schemas.microsoft.com/office/drawing/2014/main" id="{DB5030BB-EFAE-BDE8-B088-E3846A80AA12}"/>
              </a:ext>
            </a:extLst>
          </p:cNvPr>
          <p:cNvPicPr>
            <a:picLocks noChangeAspect="1"/>
          </p:cNvPicPr>
          <p:nvPr/>
        </p:nvPicPr>
        <p:blipFill>
          <a:blip r:embed="rId6"/>
          <a:stretch>
            <a:fillRect/>
          </a:stretch>
        </p:blipFill>
        <p:spPr>
          <a:xfrm>
            <a:off x="4609843" y="1127516"/>
            <a:ext cx="7325963" cy="4722648"/>
          </a:xfrm>
          <a:prstGeom prst="rect">
            <a:avLst/>
          </a:prstGeom>
          <a:ln>
            <a:solidFill>
              <a:schemeClr val="accent1"/>
            </a:solidFill>
          </a:ln>
        </p:spPr>
      </p:pic>
      <p:sp>
        <p:nvSpPr>
          <p:cNvPr id="4" name="Rectangle 3">
            <a:extLst>
              <a:ext uri="{FF2B5EF4-FFF2-40B4-BE49-F238E27FC236}">
                <a16:creationId xmlns:a16="http://schemas.microsoft.com/office/drawing/2014/main" id="{8B922826-0F8F-EE08-1148-012470837681}"/>
              </a:ext>
            </a:extLst>
          </p:cNvPr>
          <p:cNvSpPr/>
          <p:nvPr/>
        </p:nvSpPr>
        <p:spPr>
          <a:xfrm>
            <a:off x="7456227" y="1182806"/>
            <a:ext cx="3148083" cy="4776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118EF92-08E9-527C-02A4-1160E672E669}"/>
              </a:ext>
            </a:extLst>
          </p:cNvPr>
          <p:cNvPicPr>
            <a:picLocks noChangeAspect="1"/>
          </p:cNvPicPr>
          <p:nvPr/>
        </p:nvPicPr>
        <p:blipFill>
          <a:blip r:embed="rId7"/>
          <a:stretch>
            <a:fillRect/>
          </a:stretch>
        </p:blipFill>
        <p:spPr>
          <a:xfrm>
            <a:off x="4609842" y="1127516"/>
            <a:ext cx="7325963" cy="4722648"/>
          </a:xfrm>
          <a:prstGeom prst="rect">
            <a:avLst/>
          </a:prstGeom>
        </p:spPr>
      </p:pic>
    </p:spTree>
    <p:extLst>
      <p:ext uri="{BB962C8B-B14F-4D97-AF65-F5344CB8AC3E}">
        <p14:creationId xmlns:p14="http://schemas.microsoft.com/office/powerpoint/2010/main" val="265703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6899FD9-4D2F-4BF9-564F-3A22E5C0CC6D}"/>
              </a:ext>
            </a:extLst>
          </p:cNvPr>
          <p:cNvGraphicFramePr/>
          <p:nvPr>
            <p:extLst>
              <p:ext uri="{D42A27DB-BD31-4B8C-83A1-F6EECF244321}">
                <p14:modId xmlns:p14="http://schemas.microsoft.com/office/powerpoint/2010/main" val="234655295"/>
              </p:ext>
            </p:extLst>
          </p:nvPr>
        </p:nvGraphicFramePr>
        <p:xfrm>
          <a:off x="4188372" y="2118296"/>
          <a:ext cx="4131224" cy="21689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6" name="Group 15">
            <a:extLst>
              <a:ext uri="{FF2B5EF4-FFF2-40B4-BE49-F238E27FC236}">
                <a16:creationId xmlns:a16="http://schemas.microsoft.com/office/drawing/2014/main" id="{B9E16069-114C-72C5-8C18-93FA3BB581AC}"/>
              </a:ext>
            </a:extLst>
          </p:cNvPr>
          <p:cNvGrpSpPr/>
          <p:nvPr/>
        </p:nvGrpSpPr>
        <p:grpSpPr>
          <a:xfrm>
            <a:off x="0" y="6401278"/>
            <a:ext cx="12194219" cy="304775"/>
            <a:chOff x="0" y="6172638"/>
            <a:chExt cx="12194219" cy="304775"/>
          </a:xfrm>
        </p:grpSpPr>
        <p:sp>
          <p:nvSpPr>
            <p:cNvPr id="17" name="Freeform: Shape 16">
              <a:extLst>
                <a:ext uri="{FF2B5EF4-FFF2-40B4-BE49-F238E27FC236}">
                  <a16:creationId xmlns:a16="http://schemas.microsoft.com/office/drawing/2014/main" id="{C337AA2A-29C2-94DC-36BF-651939539FF6}"/>
                </a:ext>
              </a:extLst>
            </p:cNvPr>
            <p:cNvSpPr/>
            <p:nvPr/>
          </p:nvSpPr>
          <p:spPr>
            <a:xfrm flipV="1">
              <a:off x="0" y="6361601"/>
              <a:ext cx="9758551" cy="36576"/>
            </a:xfrm>
            <a:custGeom>
              <a:avLst/>
              <a:gdLst>
                <a:gd name="connsiteX0" fmla="*/ 0 w 9428988"/>
                <a:gd name="connsiteY0" fmla="*/ 0 h 38100"/>
                <a:gd name="connsiteX1" fmla="*/ 9428988 w 9428988"/>
                <a:gd name="connsiteY1" fmla="*/ 0 h 38100"/>
                <a:gd name="connsiteX2" fmla="*/ 9428988 w 9428988"/>
                <a:gd name="connsiteY2" fmla="*/ 38100 h 38100"/>
                <a:gd name="connsiteX3" fmla="*/ 0 w 9428988"/>
                <a:gd name="connsiteY3" fmla="*/ 38100 h 38100"/>
              </a:gdLst>
              <a:ahLst/>
              <a:cxnLst>
                <a:cxn ang="0">
                  <a:pos x="connsiteX0" y="connsiteY0"/>
                </a:cxn>
                <a:cxn ang="0">
                  <a:pos x="connsiteX1" y="connsiteY1"/>
                </a:cxn>
                <a:cxn ang="0">
                  <a:pos x="connsiteX2" y="connsiteY2"/>
                </a:cxn>
                <a:cxn ang="0">
                  <a:pos x="connsiteX3" y="connsiteY3"/>
                </a:cxn>
              </a:cxnLst>
              <a:rect l="l" t="t" r="r" b="b"/>
              <a:pathLst>
                <a:path w="9428988" h="38100">
                  <a:moveTo>
                    <a:pt x="0" y="0"/>
                  </a:moveTo>
                  <a:lnTo>
                    <a:pt x="9428988" y="0"/>
                  </a:lnTo>
                  <a:lnTo>
                    <a:pt x="9428988" y="38100"/>
                  </a:lnTo>
                  <a:lnTo>
                    <a:pt x="0" y="38100"/>
                  </a:lnTo>
                  <a:close/>
                </a:path>
              </a:pathLst>
            </a:custGeom>
            <a:solidFill>
              <a:srgbClr val="F7C43A"/>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18" name="Picture 17" descr="Text&#10;&#10;Description automatically generated">
              <a:extLst>
                <a:ext uri="{FF2B5EF4-FFF2-40B4-BE49-F238E27FC236}">
                  <a16:creationId xmlns:a16="http://schemas.microsoft.com/office/drawing/2014/main" id="{2E47D359-1538-AF75-FF7E-F71817F181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78570" y="6172638"/>
              <a:ext cx="1737216" cy="304775"/>
            </a:xfrm>
            <a:prstGeom prst="rect">
              <a:avLst/>
            </a:prstGeom>
          </p:spPr>
        </p:pic>
        <p:sp>
          <p:nvSpPr>
            <p:cNvPr id="19" name="Freeform: Shape 18">
              <a:extLst>
                <a:ext uri="{FF2B5EF4-FFF2-40B4-BE49-F238E27FC236}">
                  <a16:creationId xmlns:a16="http://schemas.microsoft.com/office/drawing/2014/main" id="{72CCFBA2-F73F-91C1-7312-A3F056396F5A}"/>
                </a:ext>
              </a:extLst>
            </p:cNvPr>
            <p:cNvSpPr/>
            <p:nvPr/>
          </p:nvSpPr>
          <p:spPr>
            <a:xfrm>
              <a:off x="11935806" y="6325027"/>
              <a:ext cx="258413" cy="38100"/>
            </a:xfrm>
            <a:custGeom>
              <a:avLst/>
              <a:gdLst>
                <a:gd name="connsiteX0" fmla="*/ 0 w 258413"/>
                <a:gd name="connsiteY0" fmla="*/ 0 h 38100"/>
                <a:gd name="connsiteX1" fmla="*/ 258413 w 258413"/>
                <a:gd name="connsiteY1" fmla="*/ 0 h 38100"/>
                <a:gd name="connsiteX2" fmla="*/ 258413 w 258413"/>
                <a:gd name="connsiteY2" fmla="*/ 38100 h 38100"/>
                <a:gd name="connsiteX3" fmla="*/ 0 w 258413"/>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58413" h="38100">
                  <a:moveTo>
                    <a:pt x="0" y="0"/>
                  </a:moveTo>
                  <a:lnTo>
                    <a:pt x="258413" y="0"/>
                  </a:lnTo>
                  <a:lnTo>
                    <a:pt x="258413" y="38100"/>
                  </a:lnTo>
                  <a:lnTo>
                    <a:pt x="0" y="38100"/>
                  </a:lnTo>
                  <a:close/>
                </a:path>
              </a:pathLst>
            </a:custGeom>
            <a:solidFill>
              <a:srgbClr val="F7C43A"/>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9" name="Freeform: Shape 8">
            <a:extLst>
              <a:ext uri="{FF2B5EF4-FFF2-40B4-BE49-F238E27FC236}">
                <a16:creationId xmlns:a16="http://schemas.microsoft.com/office/drawing/2014/main" id="{485AC344-A2A4-41B3-9F8E-B5A47EBD63EF}"/>
              </a:ext>
            </a:extLst>
          </p:cNvPr>
          <p:cNvSpPr/>
          <p:nvPr/>
        </p:nvSpPr>
        <p:spPr>
          <a:xfrm>
            <a:off x="0" y="809011"/>
            <a:ext cx="1356931" cy="95250"/>
          </a:xfrm>
          <a:custGeom>
            <a:avLst/>
            <a:gdLst>
              <a:gd name="connsiteX0" fmla="*/ 0 w 1356931"/>
              <a:gd name="connsiteY0" fmla="*/ 0 h 95250"/>
              <a:gd name="connsiteX1" fmla="*/ 1356932 w 1356931"/>
              <a:gd name="connsiteY1" fmla="*/ 0 h 95250"/>
              <a:gd name="connsiteX2" fmla="*/ 1356932 w 1356931"/>
              <a:gd name="connsiteY2" fmla="*/ 95250 h 95250"/>
              <a:gd name="connsiteX3" fmla="*/ 0 w 1356931"/>
              <a:gd name="connsiteY3" fmla="*/ 95250 h 95250"/>
            </a:gdLst>
            <a:ahLst/>
            <a:cxnLst>
              <a:cxn ang="0">
                <a:pos x="connsiteX0" y="connsiteY0"/>
              </a:cxn>
              <a:cxn ang="0">
                <a:pos x="connsiteX1" y="connsiteY1"/>
              </a:cxn>
              <a:cxn ang="0">
                <a:pos x="connsiteX2" y="connsiteY2"/>
              </a:cxn>
              <a:cxn ang="0">
                <a:pos x="connsiteX3" y="connsiteY3"/>
              </a:cxn>
            </a:cxnLst>
            <a:rect l="l" t="t" r="r" b="b"/>
            <a:pathLst>
              <a:path w="1356931" h="95250">
                <a:moveTo>
                  <a:pt x="0" y="0"/>
                </a:moveTo>
                <a:lnTo>
                  <a:pt x="1356932" y="0"/>
                </a:lnTo>
                <a:lnTo>
                  <a:pt x="1356932" y="95250"/>
                </a:lnTo>
                <a:lnTo>
                  <a:pt x="0" y="95250"/>
                </a:lnTo>
                <a:close/>
              </a:path>
            </a:pathLst>
          </a:custGeom>
          <a:solidFill>
            <a:srgbClr val="F7C43A"/>
          </a:solidFill>
          <a:ln w="9525"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D6DB5852-7E7A-4244-B268-D8E69D962F76}"/>
              </a:ext>
            </a:extLst>
          </p:cNvPr>
          <p:cNvSpPr txBox="1"/>
          <p:nvPr/>
        </p:nvSpPr>
        <p:spPr>
          <a:xfrm>
            <a:off x="170957" y="203168"/>
            <a:ext cx="10219952" cy="461665"/>
          </a:xfrm>
          <a:prstGeom prst="rect">
            <a:avLst/>
          </a:prstGeom>
          <a:noFill/>
        </p:spPr>
        <p:txBody>
          <a:bodyPr wrap="square" rtlCol="0">
            <a:spAutoFit/>
          </a:bodyPr>
          <a:lstStyle/>
          <a:p>
            <a:r>
              <a:rPr lang="en-US" sz="2400" b="1">
                <a:solidFill>
                  <a:srgbClr val="141A26"/>
                </a:solidFill>
                <a:latin typeface="Montserrat"/>
              </a:rPr>
              <a:t>How inspectX Can Help</a:t>
            </a:r>
            <a:endParaRPr lang="en-US" sz="2400" b="1">
              <a:solidFill>
                <a:srgbClr val="141A26"/>
              </a:solidFill>
              <a:latin typeface="Montserrat" panose="02000505000000020004" pitchFamily="2" charset="0"/>
            </a:endParaRPr>
          </a:p>
        </p:txBody>
      </p:sp>
      <p:sp>
        <p:nvSpPr>
          <p:cNvPr id="38" name="TextBox 37">
            <a:extLst>
              <a:ext uri="{FF2B5EF4-FFF2-40B4-BE49-F238E27FC236}">
                <a16:creationId xmlns:a16="http://schemas.microsoft.com/office/drawing/2014/main" id="{A2C3284D-047E-40F1-86EF-0F121744D628}"/>
              </a:ext>
            </a:extLst>
          </p:cNvPr>
          <p:cNvSpPr txBox="1"/>
          <p:nvPr/>
        </p:nvSpPr>
        <p:spPr>
          <a:xfrm>
            <a:off x="2828729" y="953046"/>
            <a:ext cx="6534543" cy="617348"/>
          </a:xfrm>
          <a:prstGeom prst="rect">
            <a:avLst/>
          </a:prstGeom>
          <a:noFill/>
        </p:spPr>
        <p:txBody>
          <a:bodyPr wrap="square" lIns="91440" tIns="45720" rIns="91440" bIns="45720" rtlCol="0" anchor="t">
            <a:spAutoFit/>
          </a:bodyPr>
          <a:lstStyle/>
          <a:p>
            <a:pPr algn="ctr">
              <a:lnSpc>
                <a:spcPct val="200000"/>
              </a:lnSpc>
            </a:pPr>
            <a:r>
              <a:rPr lang="en-US" sz="2000"/>
              <a:t>Help clients with data transition from NBI to SNBI</a:t>
            </a:r>
          </a:p>
        </p:txBody>
      </p:sp>
      <p:sp>
        <p:nvSpPr>
          <p:cNvPr id="7" name="Rectangle: Rounded Corners 6">
            <a:extLst>
              <a:ext uri="{FF2B5EF4-FFF2-40B4-BE49-F238E27FC236}">
                <a16:creationId xmlns:a16="http://schemas.microsoft.com/office/drawing/2014/main" id="{7E3C2BF1-79C3-4F92-84EB-C8593332EE19}"/>
              </a:ext>
            </a:extLst>
          </p:cNvPr>
          <p:cNvSpPr/>
          <p:nvPr/>
        </p:nvSpPr>
        <p:spPr>
          <a:xfrm>
            <a:off x="1106869" y="5044037"/>
            <a:ext cx="2321473" cy="652830"/>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a:latin typeface="Montserrat Medium" pitchFamily="2" charset="0"/>
              </a:rPr>
              <a:t>Export NBI Data</a:t>
            </a:r>
          </a:p>
        </p:txBody>
      </p:sp>
      <p:sp>
        <p:nvSpPr>
          <p:cNvPr id="8" name="Rectangle: Rounded Corners 7">
            <a:extLst>
              <a:ext uri="{FF2B5EF4-FFF2-40B4-BE49-F238E27FC236}">
                <a16:creationId xmlns:a16="http://schemas.microsoft.com/office/drawing/2014/main" id="{2A0F2167-7020-4E6B-5815-448BBA98A317}"/>
              </a:ext>
            </a:extLst>
          </p:cNvPr>
          <p:cNvSpPr/>
          <p:nvPr/>
        </p:nvSpPr>
        <p:spPr>
          <a:xfrm>
            <a:off x="8763658" y="5044037"/>
            <a:ext cx="2321473" cy="652830"/>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a:latin typeface="Montserrat Medium" pitchFamily="2" charset="0"/>
              </a:rPr>
              <a:t>inspectX</a:t>
            </a:r>
          </a:p>
        </p:txBody>
      </p:sp>
      <p:sp>
        <p:nvSpPr>
          <p:cNvPr id="12" name="Rectangle: Rounded Corners 11">
            <a:extLst>
              <a:ext uri="{FF2B5EF4-FFF2-40B4-BE49-F238E27FC236}">
                <a16:creationId xmlns:a16="http://schemas.microsoft.com/office/drawing/2014/main" id="{85412C29-A8A6-EAF7-5508-A0B5FAA40E20}"/>
              </a:ext>
            </a:extLst>
          </p:cNvPr>
          <p:cNvSpPr/>
          <p:nvPr/>
        </p:nvSpPr>
        <p:spPr>
          <a:xfrm>
            <a:off x="4632434" y="5044037"/>
            <a:ext cx="2927132" cy="652830"/>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a:latin typeface="Montserrat Medium" pitchFamily="2" charset="0"/>
              </a:rPr>
              <a:t>FHWA Transition Tool</a:t>
            </a:r>
          </a:p>
        </p:txBody>
      </p:sp>
      <p:pic>
        <p:nvPicPr>
          <p:cNvPr id="1028" name="Picture 4" descr="National Bridge Inventory - Management and Preservation - Bridges &amp;  Structures - Federal Highway Administration">
            <a:extLst>
              <a:ext uri="{FF2B5EF4-FFF2-40B4-BE49-F238E27FC236}">
                <a16:creationId xmlns:a16="http://schemas.microsoft.com/office/drawing/2014/main" id="{EBB35D44-C3E8-ED70-DEC7-CE7F5F659C5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65233" y="1960583"/>
            <a:ext cx="2004743" cy="2733133"/>
          </a:xfrm>
          <a:prstGeom prst="rect">
            <a:avLst/>
          </a:prstGeom>
          <a:noFill/>
          <a:ln w="3175">
            <a:solidFill>
              <a:schemeClr val="accent2"/>
            </a:solidFill>
          </a:ln>
          <a:extLst>
            <a:ext uri="{909E8E84-426E-40DD-AFC4-6F175D3DCCD1}">
              <a14:hiddenFill xmlns:a14="http://schemas.microsoft.com/office/drawing/2010/main">
                <a:solidFill>
                  <a:srgbClr val="FFFFFF"/>
                </a:solidFill>
              </a14:hiddenFill>
            </a:ext>
          </a:extLst>
        </p:spPr>
      </p:pic>
      <p:pic>
        <p:nvPicPr>
          <p:cNvPr id="1032" name="Picture 8" descr="National Bridge Inventory - Management and Preservation - Bridges &amp;  Structures - Federal Highway Administration">
            <a:extLst>
              <a:ext uri="{FF2B5EF4-FFF2-40B4-BE49-F238E27FC236}">
                <a16:creationId xmlns:a16="http://schemas.microsoft.com/office/drawing/2014/main" id="{882E687B-B154-7E96-28D8-2C71ABF20D1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88493" y="2062559"/>
            <a:ext cx="2071801" cy="2672623"/>
          </a:xfrm>
          <a:prstGeom prst="rect">
            <a:avLst/>
          </a:prstGeom>
          <a:noFill/>
          <a:ln w="3175">
            <a:solidFill>
              <a:schemeClr val="accent2"/>
            </a:solidFill>
          </a:ln>
          <a:extLst>
            <a:ext uri="{909E8E84-426E-40DD-AFC4-6F175D3DCCD1}">
              <a14:hiddenFill xmlns:a14="http://schemas.microsoft.com/office/drawing/2010/main">
                <a:solidFill>
                  <a:srgbClr val="FFFFFF"/>
                </a:solidFill>
              </a14:hiddenFill>
            </a:ext>
          </a:extLst>
        </p:spPr>
      </p:pic>
      <p:sp>
        <p:nvSpPr>
          <p:cNvPr id="21" name="Arrow: Right 20">
            <a:extLst>
              <a:ext uri="{FF2B5EF4-FFF2-40B4-BE49-F238E27FC236}">
                <a16:creationId xmlns:a16="http://schemas.microsoft.com/office/drawing/2014/main" id="{8D745722-8540-3D5F-E313-81DA1390D28B}"/>
              </a:ext>
            </a:extLst>
          </p:cNvPr>
          <p:cNvSpPr/>
          <p:nvPr/>
        </p:nvSpPr>
        <p:spPr>
          <a:xfrm>
            <a:off x="3691428" y="5280960"/>
            <a:ext cx="677919" cy="228846"/>
          </a:xfrm>
          <a:prstGeom prst="rightArrow">
            <a:avLst/>
          </a:prstGeom>
          <a:noFill/>
          <a:ln>
            <a:solidFill>
              <a:srgbClr val="107ABF"/>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892DE54C-427B-0E05-86C4-A2F7F1C33744}"/>
              </a:ext>
            </a:extLst>
          </p:cNvPr>
          <p:cNvSpPr/>
          <p:nvPr/>
        </p:nvSpPr>
        <p:spPr>
          <a:xfrm>
            <a:off x="7822652" y="5280960"/>
            <a:ext cx="677919" cy="228846"/>
          </a:xfrm>
          <a:prstGeom prst="rightArrow">
            <a:avLst/>
          </a:prstGeom>
          <a:noFill/>
          <a:ln>
            <a:solidFill>
              <a:srgbClr val="107ABF"/>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642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3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7" grpId="0" animBg="1"/>
      <p:bldP spid="8" grpId="0" animBg="1"/>
      <p:bldP spid="12" grpId="0" animBg="1"/>
      <p:bldP spid="21"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9E16069-114C-72C5-8C18-93FA3BB581AC}"/>
              </a:ext>
            </a:extLst>
          </p:cNvPr>
          <p:cNvGrpSpPr/>
          <p:nvPr/>
        </p:nvGrpSpPr>
        <p:grpSpPr>
          <a:xfrm>
            <a:off x="0" y="6401278"/>
            <a:ext cx="12194219" cy="304775"/>
            <a:chOff x="0" y="6172638"/>
            <a:chExt cx="12194219" cy="304775"/>
          </a:xfrm>
        </p:grpSpPr>
        <p:sp>
          <p:nvSpPr>
            <p:cNvPr id="17" name="Freeform: Shape 16">
              <a:extLst>
                <a:ext uri="{FF2B5EF4-FFF2-40B4-BE49-F238E27FC236}">
                  <a16:creationId xmlns:a16="http://schemas.microsoft.com/office/drawing/2014/main" id="{C337AA2A-29C2-94DC-36BF-651939539FF6}"/>
                </a:ext>
              </a:extLst>
            </p:cNvPr>
            <p:cNvSpPr/>
            <p:nvPr/>
          </p:nvSpPr>
          <p:spPr>
            <a:xfrm flipV="1">
              <a:off x="0" y="6361601"/>
              <a:ext cx="9758551" cy="36576"/>
            </a:xfrm>
            <a:custGeom>
              <a:avLst/>
              <a:gdLst>
                <a:gd name="connsiteX0" fmla="*/ 0 w 9428988"/>
                <a:gd name="connsiteY0" fmla="*/ 0 h 38100"/>
                <a:gd name="connsiteX1" fmla="*/ 9428988 w 9428988"/>
                <a:gd name="connsiteY1" fmla="*/ 0 h 38100"/>
                <a:gd name="connsiteX2" fmla="*/ 9428988 w 9428988"/>
                <a:gd name="connsiteY2" fmla="*/ 38100 h 38100"/>
                <a:gd name="connsiteX3" fmla="*/ 0 w 9428988"/>
                <a:gd name="connsiteY3" fmla="*/ 38100 h 38100"/>
              </a:gdLst>
              <a:ahLst/>
              <a:cxnLst>
                <a:cxn ang="0">
                  <a:pos x="connsiteX0" y="connsiteY0"/>
                </a:cxn>
                <a:cxn ang="0">
                  <a:pos x="connsiteX1" y="connsiteY1"/>
                </a:cxn>
                <a:cxn ang="0">
                  <a:pos x="connsiteX2" y="connsiteY2"/>
                </a:cxn>
                <a:cxn ang="0">
                  <a:pos x="connsiteX3" y="connsiteY3"/>
                </a:cxn>
              </a:cxnLst>
              <a:rect l="l" t="t" r="r" b="b"/>
              <a:pathLst>
                <a:path w="9428988" h="38100">
                  <a:moveTo>
                    <a:pt x="0" y="0"/>
                  </a:moveTo>
                  <a:lnTo>
                    <a:pt x="9428988" y="0"/>
                  </a:lnTo>
                  <a:lnTo>
                    <a:pt x="9428988" y="38100"/>
                  </a:lnTo>
                  <a:lnTo>
                    <a:pt x="0" y="38100"/>
                  </a:lnTo>
                  <a:close/>
                </a:path>
              </a:pathLst>
            </a:custGeom>
            <a:solidFill>
              <a:srgbClr val="F7C43A"/>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18" name="Picture 17" descr="Text&#10;&#10;Description automatically generated">
              <a:extLst>
                <a:ext uri="{FF2B5EF4-FFF2-40B4-BE49-F238E27FC236}">
                  <a16:creationId xmlns:a16="http://schemas.microsoft.com/office/drawing/2014/main" id="{2E47D359-1538-AF75-FF7E-F71817F181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8570" y="6172638"/>
              <a:ext cx="1737216" cy="304775"/>
            </a:xfrm>
            <a:prstGeom prst="rect">
              <a:avLst/>
            </a:prstGeom>
          </p:spPr>
        </p:pic>
        <p:sp>
          <p:nvSpPr>
            <p:cNvPr id="19" name="Freeform: Shape 18">
              <a:extLst>
                <a:ext uri="{FF2B5EF4-FFF2-40B4-BE49-F238E27FC236}">
                  <a16:creationId xmlns:a16="http://schemas.microsoft.com/office/drawing/2014/main" id="{72CCFBA2-F73F-91C1-7312-A3F056396F5A}"/>
                </a:ext>
              </a:extLst>
            </p:cNvPr>
            <p:cNvSpPr/>
            <p:nvPr/>
          </p:nvSpPr>
          <p:spPr>
            <a:xfrm>
              <a:off x="11935806" y="6325027"/>
              <a:ext cx="258413" cy="38100"/>
            </a:xfrm>
            <a:custGeom>
              <a:avLst/>
              <a:gdLst>
                <a:gd name="connsiteX0" fmla="*/ 0 w 258413"/>
                <a:gd name="connsiteY0" fmla="*/ 0 h 38100"/>
                <a:gd name="connsiteX1" fmla="*/ 258413 w 258413"/>
                <a:gd name="connsiteY1" fmla="*/ 0 h 38100"/>
                <a:gd name="connsiteX2" fmla="*/ 258413 w 258413"/>
                <a:gd name="connsiteY2" fmla="*/ 38100 h 38100"/>
                <a:gd name="connsiteX3" fmla="*/ 0 w 258413"/>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58413" h="38100">
                  <a:moveTo>
                    <a:pt x="0" y="0"/>
                  </a:moveTo>
                  <a:lnTo>
                    <a:pt x="258413" y="0"/>
                  </a:lnTo>
                  <a:lnTo>
                    <a:pt x="258413" y="38100"/>
                  </a:lnTo>
                  <a:lnTo>
                    <a:pt x="0" y="38100"/>
                  </a:lnTo>
                  <a:close/>
                </a:path>
              </a:pathLst>
            </a:custGeom>
            <a:solidFill>
              <a:srgbClr val="F7C43A"/>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9" name="Freeform: Shape 8">
            <a:extLst>
              <a:ext uri="{FF2B5EF4-FFF2-40B4-BE49-F238E27FC236}">
                <a16:creationId xmlns:a16="http://schemas.microsoft.com/office/drawing/2014/main" id="{485AC344-A2A4-41B3-9F8E-B5A47EBD63EF}"/>
              </a:ext>
            </a:extLst>
          </p:cNvPr>
          <p:cNvSpPr/>
          <p:nvPr/>
        </p:nvSpPr>
        <p:spPr>
          <a:xfrm>
            <a:off x="0" y="809011"/>
            <a:ext cx="1356931" cy="95250"/>
          </a:xfrm>
          <a:custGeom>
            <a:avLst/>
            <a:gdLst>
              <a:gd name="connsiteX0" fmla="*/ 0 w 1356931"/>
              <a:gd name="connsiteY0" fmla="*/ 0 h 95250"/>
              <a:gd name="connsiteX1" fmla="*/ 1356932 w 1356931"/>
              <a:gd name="connsiteY1" fmla="*/ 0 h 95250"/>
              <a:gd name="connsiteX2" fmla="*/ 1356932 w 1356931"/>
              <a:gd name="connsiteY2" fmla="*/ 95250 h 95250"/>
              <a:gd name="connsiteX3" fmla="*/ 0 w 1356931"/>
              <a:gd name="connsiteY3" fmla="*/ 95250 h 95250"/>
            </a:gdLst>
            <a:ahLst/>
            <a:cxnLst>
              <a:cxn ang="0">
                <a:pos x="connsiteX0" y="connsiteY0"/>
              </a:cxn>
              <a:cxn ang="0">
                <a:pos x="connsiteX1" y="connsiteY1"/>
              </a:cxn>
              <a:cxn ang="0">
                <a:pos x="connsiteX2" y="connsiteY2"/>
              </a:cxn>
              <a:cxn ang="0">
                <a:pos x="connsiteX3" y="connsiteY3"/>
              </a:cxn>
            </a:cxnLst>
            <a:rect l="l" t="t" r="r" b="b"/>
            <a:pathLst>
              <a:path w="1356931" h="95250">
                <a:moveTo>
                  <a:pt x="0" y="0"/>
                </a:moveTo>
                <a:lnTo>
                  <a:pt x="1356932" y="0"/>
                </a:lnTo>
                <a:lnTo>
                  <a:pt x="1356932" y="95250"/>
                </a:lnTo>
                <a:lnTo>
                  <a:pt x="0" y="95250"/>
                </a:lnTo>
                <a:close/>
              </a:path>
            </a:pathLst>
          </a:custGeom>
          <a:solidFill>
            <a:srgbClr val="F7C43A"/>
          </a:solidFill>
          <a:ln w="9525"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D6DB5852-7E7A-4244-B268-D8E69D962F76}"/>
              </a:ext>
            </a:extLst>
          </p:cNvPr>
          <p:cNvSpPr txBox="1"/>
          <p:nvPr/>
        </p:nvSpPr>
        <p:spPr>
          <a:xfrm>
            <a:off x="170957" y="203168"/>
            <a:ext cx="10219952" cy="461665"/>
          </a:xfrm>
          <a:prstGeom prst="rect">
            <a:avLst/>
          </a:prstGeom>
          <a:noFill/>
        </p:spPr>
        <p:txBody>
          <a:bodyPr wrap="square" rtlCol="0">
            <a:spAutoFit/>
          </a:bodyPr>
          <a:lstStyle/>
          <a:p>
            <a:r>
              <a:rPr lang="en-US" sz="2400" b="1">
                <a:solidFill>
                  <a:srgbClr val="141A26"/>
                </a:solidFill>
                <a:latin typeface="Montserrat"/>
              </a:rPr>
              <a:t>Arkansas DOT’s Experience</a:t>
            </a:r>
            <a:endParaRPr lang="en-US" sz="2400" b="1">
              <a:solidFill>
                <a:srgbClr val="141A26"/>
              </a:solidFill>
              <a:latin typeface="Montserrat" panose="02000505000000020004" pitchFamily="2" charset="0"/>
            </a:endParaRPr>
          </a:p>
        </p:txBody>
      </p:sp>
      <p:sp>
        <p:nvSpPr>
          <p:cNvPr id="38" name="TextBox 37">
            <a:extLst>
              <a:ext uri="{FF2B5EF4-FFF2-40B4-BE49-F238E27FC236}">
                <a16:creationId xmlns:a16="http://schemas.microsoft.com/office/drawing/2014/main" id="{A2C3284D-047E-40F1-86EF-0F121744D628}"/>
              </a:ext>
            </a:extLst>
          </p:cNvPr>
          <p:cNvSpPr txBox="1"/>
          <p:nvPr/>
        </p:nvSpPr>
        <p:spPr>
          <a:xfrm>
            <a:off x="710717" y="1322961"/>
            <a:ext cx="6547333" cy="3785652"/>
          </a:xfrm>
          <a:prstGeom prst="rect">
            <a:avLst/>
          </a:prstGeom>
          <a:noFill/>
        </p:spPr>
        <p:txBody>
          <a:bodyPr wrap="square" lIns="91440" tIns="45720" rIns="91440" bIns="45720" rtlCol="0" anchor="t">
            <a:spAutoFit/>
          </a:bodyPr>
          <a:lstStyle/>
          <a:p>
            <a:pPr marL="342900" indent="-342900">
              <a:spcBef>
                <a:spcPts val="2400"/>
              </a:spcBef>
              <a:buBlip>
                <a:blip r:embed="rId4"/>
              </a:buBlip>
            </a:pPr>
            <a:r>
              <a:rPr lang="en-US" sz="2000"/>
              <a:t>First inspectX client to collect the SNBI data</a:t>
            </a:r>
          </a:p>
          <a:p>
            <a:pPr marL="342900" indent="-342900">
              <a:spcBef>
                <a:spcPts val="2400"/>
              </a:spcBef>
              <a:buBlip>
                <a:blip r:embed="rId4"/>
              </a:buBlip>
            </a:pPr>
            <a:r>
              <a:rPr lang="en-US" sz="2000"/>
              <a:t>Started in late January</a:t>
            </a:r>
          </a:p>
          <a:p>
            <a:pPr marL="342900" indent="-342900">
              <a:spcBef>
                <a:spcPts val="2400"/>
              </a:spcBef>
              <a:buBlip>
                <a:blip r:embed="rId4"/>
              </a:buBlip>
            </a:pPr>
            <a:r>
              <a:rPr lang="en-US" sz="2000"/>
              <a:t>Currently only using in-house HQ staff</a:t>
            </a:r>
          </a:p>
          <a:p>
            <a:pPr marL="342900" indent="-342900">
              <a:spcBef>
                <a:spcPts val="2400"/>
              </a:spcBef>
              <a:buBlip>
                <a:blip r:embed="rId4"/>
              </a:buBlip>
            </a:pPr>
            <a:r>
              <a:rPr lang="en-US" sz="2000"/>
              <a:t>Data collection was mainly done from the office</a:t>
            </a:r>
          </a:p>
          <a:p>
            <a:pPr marL="342900" indent="-342900">
              <a:spcBef>
                <a:spcPts val="2400"/>
              </a:spcBef>
              <a:buBlip>
                <a:blip r:embed="rId4"/>
              </a:buBlip>
            </a:pPr>
            <a:r>
              <a:rPr lang="en-US" sz="2000"/>
              <a:t>Only collecting SNBI fields with no transition</a:t>
            </a:r>
          </a:p>
          <a:p>
            <a:pPr marL="342900" indent="-342900">
              <a:spcBef>
                <a:spcPts val="2400"/>
              </a:spcBef>
              <a:buBlip>
                <a:blip r:embed="rId4"/>
              </a:buBlip>
            </a:pPr>
            <a:r>
              <a:rPr lang="en-US" sz="2000"/>
              <a:t>Plan to use the transition tool for the remaining data and mass update</a:t>
            </a:r>
          </a:p>
        </p:txBody>
      </p:sp>
      <p:graphicFrame>
        <p:nvGraphicFramePr>
          <p:cNvPr id="2" name="Table 1">
            <a:extLst>
              <a:ext uri="{FF2B5EF4-FFF2-40B4-BE49-F238E27FC236}">
                <a16:creationId xmlns:a16="http://schemas.microsoft.com/office/drawing/2014/main" id="{EAE6B870-C873-C82A-06C0-A319AA27DB0A}"/>
              </a:ext>
            </a:extLst>
          </p:cNvPr>
          <p:cNvGraphicFramePr>
            <a:graphicFrameLocks noGrp="1"/>
          </p:cNvGraphicFramePr>
          <p:nvPr>
            <p:extLst>
              <p:ext uri="{D42A27DB-BD31-4B8C-83A1-F6EECF244321}">
                <p14:modId xmlns:p14="http://schemas.microsoft.com/office/powerpoint/2010/main" val="2392185009"/>
              </p:ext>
            </p:extLst>
          </p:nvPr>
        </p:nvGraphicFramePr>
        <p:xfrm>
          <a:off x="7610475" y="1322961"/>
          <a:ext cx="3870808" cy="3807796"/>
        </p:xfrm>
        <a:graphic>
          <a:graphicData uri="http://schemas.openxmlformats.org/drawingml/2006/table">
            <a:tbl>
              <a:tblPr>
                <a:tableStyleId>{3C2FFA5D-87B4-456A-9821-1D502468CF0F}</a:tableStyleId>
              </a:tblPr>
              <a:tblGrid>
                <a:gridCol w="2676525">
                  <a:extLst>
                    <a:ext uri="{9D8B030D-6E8A-4147-A177-3AD203B41FA5}">
                      <a16:colId xmlns:a16="http://schemas.microsoft.com/office/drawing/2014/main" val="2797921172"/>
                    </a:ext>
                  </a:extLst>
                </a:gridCol>
                <a:gridCol w="1194283">
                  <a:extLst>
                    <a:ext uri="{9D8B030D-6E8A-4147-A177-3AD203B41FA5}">
                      <a16:colId xmlns:a16="http://schemas.microsoft.com/office/drawing/2014/main" val="3466114552"/>
                    </a:ext>
                  </a:extLst>
                </a:gridCol>
              </a:tblGrid>
              <a:tr h="951949">
                <a:tc>
                  <a:txBody>
                    <a:bodyPr/>
                    <a:lstStyle/>
                    <a:p>
                      <a:pPr algn="ctr" fontAlgn="b"/>
                      <a:r>
                        <a:rPr lang="en-US" sz="2000" u="none" strike="noStrike">
                          <a:solidFill>
                            <a:srgbClr val="107ABF"/>
                          </a:solidFill>
                          <a:effectLst/>
                        </a:rPr>
                        <a:t>Scheduled</a:t>
                      </a:r>
                      <a:endParaRPr lang="en-US" sz="2000" b="0" i="0" u="none" strike="noStrike">
                        <a:solidFill>
                          <a:srgbClr val="107ABF"/>
                        </a:solidFill>
                        <a:effectLst/>
                        <a:latin typeface="Calibri" panose="020F0502020204030204" pitchFamily="34" charset="0"/>
                      </a:endParaRPr>
                    </a:p>
                  </a:txBody>
                  <a:tcPr marL="4763" marR="4763" marT="4763" marB="0" anchor="ctr">
                    <a:solidFill>
                      <a:srgbClr val="E8F6FD"/>
                    </a:solidFill>
                  </a:tcPr>
                </a:tc>
                <a:tc>
                  <a:txBody>
                    <a:bodyPr/>
                    <a:lstStyle/>
                    <a:p>
                      <a:pPr algn="ctr" fontAlgn="b"/>
                      <a:r>
                        <a:rPr lang="en-US" sz="2000" u="none" strike="noStrike" dirty="0">
                          <a:solidFill>
                            <a:srgbClr val="107ABF"/>
                          </a:solidFill>
                          <a:effectLst/>
                        </a:rPr>
                        <a:t>56</a:t>
                      </a:r>
                      <a:endParaRPr lang="en-US" sz="2000" b="0" i="0" u="none" strike="noStrike" dirty="0">
                        <a:solidFill>
                          <a:srgbClr val="107ABF"/>
                        </a:solidFill>
                        <a:effectLst/>
                        <a:latin typeface="Calibri" panose="020F0502020204030204" pitchFamily="34" charset="0"/>
                      </a:endParaRPr>
                    </a:p>
                  </a:txBody>
                  <a:tcPr marL="4763" marR="4763" marT="4763" marB="0" anchor="ctr">
                    <a:solidFill>
                      <a:srgbClr val="E8F6FD"/>
                    </a:solidFill>
                  </a:tcPr>
                </a:tc>
                <a:extLst>
                  <a:ext uri="{0D108BD9-81ED-4DB2-BD59-A6C34878D82A}">
                    <a16:rowId xmlns:a16="http://schemas.microsoft.com/office/drawing/2014/main" val="2147898126"/>
                  </a:ext>
                </a:extLst>
              </a:tr>
              <a:tr h="951949">
                <a:tc>
                  <a:txBody>
                    <a:bodyPr/>
                    <a:lstStyle/>
                    <a:p>
                      <a:pPr algn="ctr" fontAlgn="b"/>
                      <a:r>
                        <a:rPr lang="en-US" sz="2000" u="none" strike="noStrike">
                          <a:solidFill>
                            <a:srgbClr val="107ABF"/>
                          </a:solidFill>
                          <a:effectLst/>
                        </a:rPr>
                        <a:t>In-Progress</a:t>
                      </a:r>
                      <a:endParaRPr lang="en-US" sz="2000" b="0" i="0" u="none" strike="noStrike">
                        <a:solidFill>
                          <a:srgbClr val="107ABF"/>
                        </a:solidFill>
                        <a:effectLst/>
                        <a:latin typeface="Calibri" panose="020F0502020204030204" pitchFamily="34" charset="0"/>
                      </a:endParaRPr>
                    </a:p>
                  </a:txBody>
                  <a:tcPr marL="4763" marR="4763" marT="4763" marB="0" anchor="ctr">
                    <a:solidFill>
                      <a:srgbClr val="E8F6FD"/>
                    </a:solidFill>
                  </a:tcPr>
                </a:tc>
                <a:tc>
                  <a:txBody>
                    <a:bodyPr/>
                    <a:lstStyle/>
                    <a:p>
                      <a:pPr algn="ctr" fontAlgn="b"/>
                      <a:r>
                        <a:rPr lang="en-US" sz="2000" u="none" strike="noStrike" dirty="0">
                          <a:solidFill>
                            <a:srgbClr val="107ABF"/>
                          </a:solidFill>
                          <a:effectLst/>
                        </a:rPr>
                        <a:t>60</a:t>
                      </a:r>
                      <a:endParaRPr lang="en-US" sz="2000" b="0" i="0" u="none" strike="noStrike" dirty="0">
                        <a:solidFill>
                          <a:srgbClr val="107ABF"/>
                        </a:solidFill>
                        <a:effectLst/>
                        <a:latin typeface="Calibri" panose="020F0502020204030204" pitchFamily="34" charset="0"/>
                      </a:endParaRPr>
                    </a:p>
                  </a:txBody>
                  <a:tcPr marL="4763" marR="4763" marT="4763" marB="0" anchor="ctr">
                    <a:solidFill>
                      <a:srgbClr val="E8F6FD"/>
                    </a:solidFill>
                  </a:tcPr>
                </a:tc>
                <a:extLst>
                  <a:ext uri="{0D108BD9-81ED-4DB2-BD59-A6C34878D82A}">
                    <a16:rowId xmlns:a16="http://schemas.microsoft.com/office/drawing/2014/main" val="1242057385"/>
                  </a:ext>
                </a:extLst>
              </a:tr>
              <a:tr h="951949">
                <a:tc>
                  <a:txBody>
                    <a:bodyPr/>
                    <a:lstStyle/>
                    <a:p>
                      <a:pPr algn="ctr" fontAlgn="b"/>
                      <a:r>
                        <a:rPr lang="en-US" sz="2000" u="none" strike="noStrike">
                          <a:solidFill>
                            <a:srgbClr val="107ABF"/>
                          </a:solidFill>
                          <a:effectLst/>
                        </a:rPr>
                        <a:t>Approved</a:t>
                      </a:r>
                      <a:endParaRPr lang="en-US" sz="2000" b="0" i="0" u="none" strike="noStrike">
                        <a:solidFill>
                          <a:srgbClr val="107ABF"/>
                        </a:solidFill>
                        <a:effectLst/>
                        <a:latin typeface="Calibri" panose="020F0502020204030204" pitchFamily="34" charset="0"/>
                      </a:endParaRPr>
                    </a:p>
                  </a:txBody>
                  <a:tcPr marL="4763" marR="4763" marT="4763" marB="0" anchor="ctr">
                    <a:solidFill>
                      <a:srgbClr val="E8F6FD"/>
                    </a:solidFill>
                  </a:tcPr>
                </a:tc>
                <a:tc>
                  <a:txBody>
                    <a:bodyPr/>
                    <a:lstStyle/>
                    <a:p>
                      <a:pPr algn="ctr" fontAlgn="b"/>
                      <a:r>
                        <a:rPr lang="en-US" sz="2000" u="none" strike="noStrike" dirty="0">
                          <a:solidFill>
                            <a:srgbClr val="107ABF"/>
                          </a:solidFill>
                          <a:effectLst/>
                        </a:rPr>
                        <a:t>68</a:t>
                      </a:r>
                      <a:endParaRPr lang="en-US" sz="2000" b="0" i="0" u="none" strike="noStrike" dirty="0">
                        <a:solidFill>
                          <a:srgbClr val="107ABF"/>
                        </a:solidFill>
                        <a:effectLst/>
                        <a:latin typeface="Calibri" panose="020F0502020204030204" pitchFamily="34" charset="0"/>
                      </a:endParaRPr>
                    </a:p>
                  </a:txBody>
                  <a:tcPr marL="4763" marR="4763" marT="4763" marB="0" anchor="ctr">
                    <a:solidFill>
                      <a:srgbClr val="E8F6FD"/>
                    </a:solidFill>
                  </a:tcPr>
                </a:tc>
                <a:extLst>
                  <a:ext uri="{0D108BD9-81ED-4DB2-BD59-A6C34878D82A}">
                    <a16:rowId xmlns:a16="http://schemas.microsoft.com/office/drawing/2014/main" val="1100739978"/>
                  </a:ext>
                </a:extLst>
              </a:tr>
              <a:tr h="951949">
                <a:tc>
                  <a:txBody>
                    <a:bodyPr/>
                    <a:lstStyle/>
                    <a:p>
                      <a:pPr algn="ctr" fontAlgn="b"/>
                      <a:r>
                        <a:rPr lang="en-US" sz="2000" b="0" u="none" strike="noStrike">
                          <a:effectLst/>
                          <a:latin typeface="Montserrat Medium" pitchFamily="2" charset="0"/>
                        </a:rPr>
                        <a:t>Total</a:t>
                      </a:r>
                      <a:endParaRPr lang="en-US" sz="2000" b="0" i="0" u="none" strike="noStrike">
                        <a:solidFill>
                          <a:srgbClr val="000000"/>
                        </a:solidFill>
                        <a:effectLst/>
                        <a:latin typeface="Montserrat Medium" pitchFamily="2" charset="0"/>
                      </a:endParaRPr>
                    </a:p>
                  </a:txBody>
                  <a:tcPr marL="4763" marR="4763" marT="4763" marB="0" anchor="ctr">
                    <a:solidFill>
                      <a:srgbClr val="E8F6FD"/>
                    </a:solidFill>
                  </a:tcPr>
                </a:tc>
                <a:tc>
                  <a:txBody>
                    <a:bodyPr/>
                    <a:lstStyle/>
                    <a:p>
                      <a:pPr algn="ctr" fontAlgn="b"/>
                      <a:r>
                        <a:rPr lang="en-US" sz="2000" b="0" u="none" strike="noStrike" dirty="0">
                          <a:effectLst/>
                          <a:latin typeface="Montserrat Medium" pitchFamily="2" charset="0"/>
                        </a:rPr>
                        <a:t>184</a:t>
                      </a:r>
                      <a:endParaRPr lang="en-US" sz="2000" b="0" i="0" u="none" strike="noStrike" dirty="0">
                        <a:solidFill>
                          <a:srgbClr val="000000"/>
                        </a:solidFill>
                        <a:effectLst/>
                        <a:latin typeface="Montserrat Medium" pitchFamily="2" charset="0"/>
                      </a:endParaRPr>
                    </a:p>
                  </a:txBody>
                  <a:tcPr marL="4763" marR="4763" marT="4763" marB="0" anchor="ctr">
                    <a:solidFill>
                      <a:srgbClr val="E8F6FD"/>
                    </a:solidFill>
                  </a:tcPr>
                </a:tc>
                <a:extLst>
                  <a:ext uri="{0D108BD9-81ED-4DB2-BD59-A6C34878D82A}">
                    <a16:rowId xmlns:a16="http://schemas.microsoft.com/office/drawing/2014/main" val="2481368694"/>
                  </a:ext>
                </a:extLst>
              </a:tr>
            </a:tbl>
          </a:graphicData>
        </a:graphic>
      </p:graphicFrame>
    </p:spTree>
    <p:extLst>
      <p:ext uri="{BB962C8B-B14F-4D97-AF65-F5344CB8AC3E}">
        <p14:creationId xmlns:p14="http://schemas.microsoft.com/office/powerpoint/2010/main" val="1131301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660E7D3-96B3-4E5E-B9DE-72658AFF4F22}"/>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65221"/>
          <a:stretch/>
        </p:blipFill>
        <p:spPr>
          <a:xfrm>
            <a:off x="0" y="11575"/>
            <a:ext cx="12192000" cy="2212879"/>
          </a:xfrm>
          <a:prstGeom prst="rect">
            <a:avLst/>
          </a:prstGeom>
        </p:spPr>
      </p:pic>
      <p:sp>
        <p:nvSpPr>
          <p:cNvPr id="5" name="TextBox 4">
            <a:extLst>
              <a:ext uri="{FF2B5EF4-FFF2-40B4-BE49-F238E27FC236}">
                <a16:creationId xmlns:a16="http://schemas.microsoft.com/office/drawing/2014/main" id="{195CD668-9FF6-44AB-8F49-2E4F8C499119}"/>
              </a:ext>
            </a:extLst>
          </p:cNvPr>
          <p:cNvSpPr txBox="1"/>
          <p:nvPr/>
        </p:nvSpPr>
        <p:spPr>
          <a:xfrm>
            <a:off x="1778613" y="3838490"/>
            <a:ext cx="8634774" cy="646331"/>
          </a:xfrm>
          <a:prstGeom prst="rect">
            <a:avLst/>
          </a:prstGeom>
          <a:noFill/>
        </p:spPr>
        <p:txBody>
          <a:bodyPr wrap="square" rtlCol="0" anchor="ctr" anchorCtr="1">
            <a:spAutoFit/>
          </a:bodyPr>
          <a:lstStyle/>
          <a:p>
            <a:pPr algn="ctr"/>
            <a:r>
              <a:rPr lang="en-US" sz="3600" b="1">
                <a:solidFill>
                  <a:srgbClr val="107ABF"/>
                </a:solidFill>
                <a:latin typeface="Montserrat" panose="02000505000000020004" pitchFamily="2" charset="0"/>
              </a:rPr>
              <a:t>ARDOT’S EXPERIENCE</a:t>
            </a:r>
          </a:p>
        </p:txBody>
      </p:sp>
      <p:grpSp>
        <p:nvGrpSpPr>
          <p:cNvPr id="2" name="Group 1">
            <a:extLst>
              <a:ext uri="{FF2B5EF4-FFF2-40B4-BE49-F238E27FC236}">
                <a16:creationId xmlns:a16="http://schemas.microsoft.com/office/drawing/2014/main" id="{A1E7B8B9-6F47-E7B6-9690-89211858C035}"/>
              </a:ext>
            </a:extLst>
          </p:cNvPr>
          <p:cNvGrpSpPr/>
          <p:nvPr/>
        </p:nvGrpSpPr>
        <p:grpSpPr>
          <a:xfrm>
            <a:off x="0" y="6401278"/>
            <a:ext cx="12194219" cy="304775"/>
            <a:chOff x="0" y="6172638"/>
            <a:chExt cx="12194219" cy="304775"/>
          </a:xfrm>
        </p:grpSpPr>
        <p:sp>
          <p:nvSpPr>
            <p:cNvPr id="3" name="Freeform: Shape 2">
              <a:extLst>
                <a:ext uri="{FF2B5EF4-FFF2-40B4-BE49-F238E27FC236}">
                  <a16:creationId xmlns:a16="http://schemas.microsoft.com/office/drawing/2014/main" id="{9C38841E-4745-D221-1425-974CB5028C1A}"/>
                </a:ext>
              </a:extLst>
            </p:cNvPr>
            <p:cNvSpPr/>
            <p:nvPr/>
          </p:nvSpPr>
          <p:spPr>
            <a:xfrm flipV="1">
              <a:off x="0" y="6361601"/>
              <a:ext cx="9758551" cy="36576"/>
            </a:xfrm>
            <a:custGeom>
              <a:avLst/>
              <a:gdLst>
                <a:gd name="connsiteX0" fmla="*/ 0 w 9428988"/>
                <a:gd name="connsiteY0" fmla="*/ 0 h 38100"/>
                <a:gd name="connsiteX1" fmla="*/ 9428988 w 9428988"/>
                <a:gd name="connsiteY1" fmla="*/ 0 h 38100"/>
                <a:gd name="connsiteX2" fmla="*/ 9428988 w 9428988"/>
                <a:gd name="connsiteY2" fmla="*/ 38100 h 38100"/>
                <a:gd name="connsiteX3" fmla="*/ 0 w 9428988"/>
                <a:gd name="connsiteY3" fmla="*/ 38100 h 38100"/>
              </a:gdLst>
              <a:ahLst/>
              <a:cxnLst>
                <a:cxn ang="0">
                  <a:pos x="connsiteX0" y="connsiteY0"/>
                </a:cxn>
                <a:cxn ang="0">
                  <a:pos x="connsiteX1" y="connsiteY1"/>
                </a:cxn>
                <a:cxn ang="0">
                  <a:pos x="connsiteX2" y="connsiteY2"/>
                </a:cxn>
                <a:cxn ang="0">
                  <a:pos x="connsiteX3" y="connsiteY3"/>
                </a:cxn>
              </a:cxnLst>
              <a:rect l="l" t="t" r="r" b="b"/>
              <a:pathLst>
                <a:path w="9428988" h="38100">
                  <a:moveTo>
                    <a:pt x="0" y="0"/>
                  </a:moveTo>
                  <a:lnTo>
                    <a:pt x="9428988" y="0"/>
                  </a:lnTo>
                  <a:lnTo>
                    <a:pt x="9428988" y="38100"/>
                  </a:lnTo>
                  <a:lnTo>
                    <a:pt x="0" y="38100"/>
                  </a:lnTo>
                  <a:close/>
                </a:path>
              </a:pathLst>
            </a:custGeom>
            <a:solidFill>
              <a:srgbClr val="F7C43A"/>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6" name="Picture 5" descr="Text&#10;&#10;Description automatically generated">
              <a:extLst>
                <a:ext uri="{FF2B5EF4-FFF2-40B4-BE49-F238E27FC236}">
                  <a16:creationId xmlns:a16="http://schemas.microsoft.com/office/drawing/2014/main" id="{CDDE8C15-8EE8-9FF0-7E07-5C635F451D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8570" y="6172638"/>
              <a:ext cx="1737216" cy="304775"/>
            </a:xfrm>
            <a:prstGeom prst="rect">
              <a:avLst/>
            </a:prstGeom>
          </p:spPr>
        </p:pic>
        <p:sp>
          <p:nvSpPr>
            <p:cNvPr id="8" name="Freeform: Shape 7">
              <a:extLst>
                <a:ext uri="{FF2B5EF4-FFF2-40B4-BE49-F238E27FC236}">
                  <a16:creationId xmlns:a16="http://schemas.microsoft.com/office/drawing/2014/main" id="{FC963BC3-A311-D816-6D10-E01FB04C2D67}"/>
                </a:ext>
              </a:extLst>
            </p:cNvPr>
            <p:cNvSpPr/>
            <p:nvPr/>
          </p:nvSpPr>
          <p:spPr>
            <a:xfrm>
              <a:off x="11935806" y="6325027"/>
              <a:ext cx="258413" cy="38100"/>
            </a:xfrm>
            <a:custGeom>
              <a:avLst/>
              <a:gdLst>
                <a:gd name="connsiteX0" fmla="*/ 0 w 258413"/>
                <a:gd name="connsiteY0" fmla="*/ 0 h 38100"/>
                <a:gd name="connsiteX1" fmla="*/ 258413 w 258413"/>
                <a:gd name="connsiteY1" fmla="*/ 0 h 38100"/>
                <a:gd name="connsiteX2" fmla="*/ 258413 w 258413"/>
                <a:gd name="connsiteY2" fmla="*/ 38100 h 38100"/>
                <a:gd name="connsiteX3" fmla="*/ 0 w 258413"/>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58413" h="38100">
                  <a:moveTo>
                    <a:pt x="0" y="0"/>
                  </a:moveTo>
                  <a:lnTo>
                    <a:pt x="258413" y="0"/>
                  </a:lnTo>
                  <a:lnTo>
                    <a:pt x="258413" y="38100"/>
                  </a:lnTo>
                  <a:lnTo>
                    <a:pt x="0" y="38100"/>
                  </a:lnTo>
                  <a:close/>
                </a:path>
              </a:pathLst>
            </a:custGeom>
            <a:solidFill>
              <a:srgbClr val="F7C43A"/>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Tree>
    <p:extLst>
      <p:ext uri="{BB962C8B-B14F-4D97-AF65-F5344CB8AC3E}">
        <p14:creationId xmlns:p14="http://schemas.microsoft.com/office/powerpoint/2010/main" val="1722875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660E7D3-96B3-4E5E-B9DE-72658AFF4F22}"/>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65221"/>
          <a:stretch/>
        </p:blipFill>
        <p:spPr>
          <a:xfrm>
            <a:off x="0" y="11575"/>
            <a:ext cx="12192000" cy="2212879"/>
          </a:xfrm>
          <a:prstGeom prst="rect">
            <a:avLst/>
          </a:prstGeom>
        </p:spPr>
      </p:pic>
      <p:sp>
        <p:nvSpPr>
          <p:cNvPr id="5" name="TextBox 4">
            <a:extLst>
              <a:ext uri="{FF2B5EF4-FFF2-40B4-BE49-F238E27FC236}">
                <a16:creationId xmlns:a16="http://schemas.microsoft.com/office/drawing/2014/main" id="{195CD668-9FF6-44AB-8F49-2E4F8C499119}"/>
              </a:ext>
            </a:extLst>
          </p:cNvPr>
          <p:cNvSpPr txBox="1"/>
          <p:nvPr/>
        </p:nvSpPr>
        <p:spPr>
          <a:xfrm>
            <a:off x="1778613" y="3838490"/>
            <a:ext cx="8634774" cy="646331"/>
          </a:xfrm>
          <a:prstGeom prst="rect">
            <a:avLst/>
          </a:prstGeom>
          <a:noFill/>
        </p:spPr>
        <p:txBody>
          <a:bodyPr wrap="square" rtlCol="0" anchor="ctr" anchorCtr="1">
            <a:spAutoFit/>
          </a:bodyPr>
          <a:lstStyle/>
          <a:p>
            <a:pPr algn="ctr"/>
            <a:r>
              <a:rPr lang="en-US" sz="3600" b="1">
                <a:solidFill>
                  <a:srgbClr val="107ABF"/>
                </a:solidFill>
                <a:latin typeface="Montserrat" panose="02000505000000020004" pitchFamily="2" charset="0"/>
              </a:rPr>
              <a:t>Summary</a:t>
            </a:r>
          </a:p>
        </p:txBody>
      </p:sp>
      <p:grpSp>
        <p:nvGrpSpPr>
          <p:cNvPr id="2" name="Group 1">
            <a:extLst>
              <a:ext uri="{FF2B5EF4-FFF2-40B4-BE49-F238E27FC236}">
                <a16:creationId xmlns:a16="http://schemas.microsoft.com/office/drawing/2014/main" id="{F84416C9-31DC-9B9A-7DDA-7C26F184A393}"/>
              </a:ext>
            </a:extLst>
          </p:cNvPr>
          <p:cNvGrpSpPr/>
          <p:nvPr/>
        </p:nvGrpSpPr>
        <p:grpSpPr>
          <a:xfrm>
            <a:off x="0" y="6401278"/>
            <a:ext cx="12194219" cy="304775"/>
            <a:chOff x="0" y="6172638"/>
            <a:chExt cx="12194219" cy="304775"/>
          </a:xfrm>
        </p:grpSpPr>
        <p:sp>
          <p:nvSpPr>
            <p:cNvPr id="3" name="Freeform: Shape 2">
              <a:extLst>
                <a:ext uri="{FF2B5EF4-FFF2-40B4-BE49-F238E27FC236}">
                  <a16:creationId xmlns:a16="http://schemas.microsoft.com/office/drawing/2014/main" id="{35A7F9EC-D0D7-10C5-AC21-F557344A2F84}"/>
                </a:ext>
              </a:extLst>
            </p:cNvPr>
            <p:cNvSpPr/>
            <p:nvPr/>
          </p:nvSpPr>
          <p:spPr>
            <a:xfrm flipV="1">
              <a:off x="0" y="6361601"/>
              <a:ext cx="9758551" cy="36576"/>
            </a:xfrm>
            <a:custGeom>
              <a:avLst/>
              <a:gdLst>
                <a:gd name="connsiteX0" fmla="*/ 0 w 9428988"/>
                <a:gd name="connsiteY0" fmla="*/ 0 h 38100"/>
                <a:gd name="connsiteX1" fmla="*/ 9428988 w 9428988"/>
                <a:gd name="connsiteY1" fmla="*/ 0 h 38100"/>
                <a:gd name="connsiteX2" fmla="*/ 9428988 w 9428988"/>
                <a:gd name="connsiteY2" fmla="*/ 38100 h 38100"/>
                <a:gd name="connsiteX3" fmla="*/ 0 w 9428988"/>
                <a:gd name="connsiteY3" fmla="*/ 38100 h 38100"/>
              </a:gdLst>
              <a:ahLst/>
              <a:cxnLst>
                <a:cxn ang="0">
                  <a:pos x="connsiteX0" y="connsiteY0"/>
                </a:cxn>
                <a:cxn ang="0">
                  <a:pos x="connsiteX1" y="connsiteY1"/>
                </a:cxn>
                <a:cxn ang="0">
                  <a:pos x="connsiteX2" y="connsiteY2"/>
                </a:cxn>
                <a:cxn ang="0">
                  <a:pos x="connsiteX3" y="connsiteY3"/>
                </a:cxn>
              </a:cxnLst>
              <a:rect l="l" t="t" r="r" b="b"/>
              <a:pathLst>
                <a:path w="9428988" h="38100">
                  <a:moveTo>
                    <a:pt x="0" y="0"/>
                  </a:moveTo>
                  <a:lnTo>
                    <a:pt x="9428988" y="0"/>
                  </a:lnTo>
                  <a:lnTo>
                    <a:pt x="9428988" y="38100"/>
                  </a:lnTo>
                  <a:lnTo>
                    <a:pt x="0" y="38100"/>
                  </a:lnTo>
                  <a:close/>
                </a:path>
              </a:pathLst>
            </a:custGeom>
            <a:solidFill>
              <a:srgbClr val="F7C43A"/>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6" name="Picture 5" descr="Text&#10;&#10;Description automatically generated">
              <a:extLst>
                <a:ext uri="{FF2B5EF4-FFF2-40B4-BE49-F238E27FC236}">
                  <a16:creationId xmlns:a16="http://schemas.microsoft.com/office/drawing/2014/main" id="{B142F51A-85FA-7FCE-D617-DA8D0C7DA0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8570" y="6172638"/>
              <a:ext cx="1737216" cy="304775"/>
            </a:xfrm>
            <a:prstGeom prst="rect">
              <a:avLst/>
            </a:prstGeom>
          </p:spPr>
        </p:pic>
        <p:sp>
          <p:nvSpPr>
            <p:cNvPr id="8" name="Freeform: Shape 7">
              <a:extLst>
                <a:ext uri="{FF2B5EF4-FFF2-40B4-BE49-F238E27FC236}">
                  <a16:creationId xmlns:a16="http://schemas.microsoft.com/office/drawing/2014/main" id="{FD8B5778-8D61-90EA-CC75-694E2F993134}"/>
                </a:ext>
              </a:extLst>
            </p:cNvPr>
            <p:cNvSpPr/>
            <p:nvPr/>
          </p:nvSpPr>
          <p:spPr>
            <a:xfrm>
              <a:off x="11935806" y="6325027"/>
              <a:ext cx="258413" cy="38100"/>
            </a:xfrm>
            <a:custGeom>
              <a:avLst/>
              <a:gdLst>
                <a:gd name="connsiteX0" fmla="*/ 0 w 258413"/>
                <a:gd name="connsiteY0" fmla="*/ 0 h 38100"/>
                <a:gd name="connsiteX1" fmla="*/ 258413 w 258413"/>
                <a:gd name="connsiteY1" fmla="*/ 0 h 38100"/>
                <a:gd name="connsiteX2" fmla="*/ 258413 w 258413"/>
                <a:gd name="connsiteY2" fmla="*/ 38100 h 38100"/>
                <a:gd name="connsiteX3" fmla="*/ 0 w 258413"/>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58413" h="38100">
                  <a:moveTo>
                    <a:pt x="0" y="0"/>
                  </a:moveTo>
                  <a:lnTo>
                    <a:pt x="258413" y="0"/>
                  </a:lnTo>
                  <a:lnTo>
                    <a:pt x="258413" y="38100"/>
                  </a:lnTo>
                  <a:lnTo>
                    <a:pt x="0" y="38100"/>
                  </a:lnTo>
                  <a:close/>
                </a:path>
              </a:pathLst>
            </a:custGeom>
            <a:solidFill>
              <a:srgbClr val="F7C43A"/>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Tree>
    <p:extLst>
      <p:ext uri="{BB962C8B-B14F-4D97-AF65-F5344CB8AC3E}">
        <p14:creationId xmlns:p14="http://schemas.microsoft.com/office/powerpoint/2010/main" val="2551943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85AC344-A2A4-41B3-9F8E-B5A47EBD63EF}"/>
              </a:ext>
            </a:extLst>
          </p:cNvPr>
          <p:cNvSpPr/>
          <p:nvPr/>
        </p:nvSpPr>
        <p:spPr>
          <a:xfrm>
            <a:off x="0" y="809011"/>
            <a:ext cx="1356931" cy="95250"/>
          </a:xfrm>
          <a:custGeom>
            <a:avLst/>
            <a:gdLst>
              <a:gd name="connsiteX0" fmla="*/ 0 w 1356931"/>
              <a:gd name="connsiteY0" fmla="*/ 0 h 95250"/>
              <a:gd name="connsiteX1" fmla="*/ 1356932 w 1356931"/>
              <a:gd name="connsiteY1" fmla="*/ 0 h 95250"/>
              <a:gd name="connsiteX2" fmla="*/ 1356932 w 1356931"/>
              <a:gd name="connsiteY2" fmla="*/ 95250 h 95250"/>
              <a:gd name="connsiteX3" fmla="*/ 0 w 1356931"/>
              <a:gd name="connsiteY3" fmla="*/ 95250 h 95250"/>
            </a:gdLst>
            <a:ahLst/>
            <a:cxnLst>
              <a:cxn ang="0">
                <a:pos x="connsiteX0" y="connsiteY0"/>
              </a:cxn>
              <a:cxn ang="0">
                <a:pos x="connsiteX1" y="connsiteY1"/>
              </a:cxn>
              <a:cxn ang="0">
                <a:pos x="connsiteX2" y="connsiteY2"/>
              </a:cxn>
              <a:cxn ang="0">
                <a:pos x="connsiteX3" y="connsiteY3"/>
              </a:cxn>
            </a:cxnLst>
            <a:rect l="l" t="t" r="r" b="b"/>
            <a:pathLst>
              <a:path w="1356931" h="95250">
                <a:moveTo>
                  <a:pt x="0" y="0"/>
                </a:moveTo>
                <a:lnTo>
                  <a:pt x="1356932" y="0"/>
                </a:lnTo>
                <a:lnTo>
                  <a:pt x="1356932" y="95250"/>
                </a:lnTo>
                <a:lnTo>
                  <a:pt x="0" y="95250"/>
                </a:lnTo>
                <a:close/>
              </a:path>
            </a:pathLst>
          </a:custGeom>
          <a:solidFill>
            <a:srgbClr val="F7C43A"/>
          </a:solidFill>
          <a:ln w="9525"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D6DB5852-7E7A-4244-B268-D8E69D962F76}"/>
              </a:ext>
            </a:extLst>
          </p:cNvPr>
          <p:cNvSpPr txBox="1"/>
          <p:nvPr/>
        </p:nvSpPr>
        <p:spPr>
          <a:xfrm>
            <a:off x="170957" y="203168"/>
            <a:ext cx="10219952" cy="461665"/>
          </a:xfrm>
          <a:prstGeom prst="rect">
            <a:avLst/>
          </a:prstGeom>
          <a:noFill/>
        </p:spPr>
        <p:txBody>
          <a:bodyPr wrap="square" rtlCol="0">
            <a:spAutoFit/>
          </a:bodyPr>
          <a:lstStyle/>
          <a:p>
            <a:r>
              <a:rPr lang="en-US" sz="2400" b="1">
                <a:solidFill>
                  <a:srgbClr val="141A26"/>
                </a:solidFill>
                <a:latin typeface="Montserrat" panose="02000505000000020004" pitchFamily="2" charset="0"/>
              </a:rPr>
              <a:t>Summary</a:t>
            </a:r>
          </a:p>
        </p:txBody>
      </p:sp>
      <p:sp>
        <p:nvSpPr>
          <p:cNvPr id="12" name="TextBox 11">
            <a:extLst>
              <a:ext uri="{FF2B5EF4-FFF2-40B4-BE49-F238E27FC236}">
                <a16:creationId xmlns:a16="http://schemas.microsoft.com/office/drawing/2014/main" id="{48674725-3B7A-446D-A7D0-6404F6048F02}"/>
              </a:ext>
            </a:extLst>
          </p:cNvPr>
          <p:cNvSpPr txBox="1"/>
          <p:nvPr/>
        </p:nvSpPr>
        <p:spPr>
          <a:xfrm>
            <a:off x="1356930" y="1069945"/>
            <a:ext cx="10358855" cy="4926220"/>
          </a:xfrm>
          <a:prstGeom prst="rect">
            <a:avLst/>
          </a:prstGeom>
          <a:noFill/>
        </p:spPr>
        <p:txBody>
          <a:bodyPr wrap="square" lIns="91440" tIns="45720" rIns="91440" bIns="45720" rtlCol="0" anchor="t">
            <a:spAutoFit/>
          </a:bodyPr>
          <a:lstStyle/>
          <a:p>
            <a:pPr marL="342900" indent="-342900">
              <a:lnSpc>
                <a:spcPct val="200000"/>
              </a:lnSpc>
              <a:buBlip>
                <a:blip r:embed="rId3"/>
              </a:buBlip>
            </a:pPr>
            <a:r>
              <a:rPr lang="en-US" sz="2000" dirty="0"/>
              <a:t>The new </a:t>
            </a:r>
            <a:r>
              <a:rPr lang="en-US" sz="2000" dirty="0" err="1"/>
              <a:t>inspectX</a:t>
            </a:r>
            <a:r>
              <a:rPr lang="en-US" sz="2000" dirty="0"/>
              <a:t> is ready to adopt the new SNBI</a:t>
            </a:r>
          </a:p>
          <a:p>
            <a:pPr marL="800100" lvl="1" indent="-342900">
              <a:lnSpc>
                <a:spcPct val="200000"/>
              </a:lnSpc>
              <a:buFont typeface="Arial" panose="020B0604020202020204" pitchFamily="34" charset="0"/>
              <a:buChar char="•"/>
            </a:pPr>
            <a:r>
              <a:rPr lang="en-US" sz="2000" dirty="0">
                <a:ea typeface="+mn-lt"/>
                <a:cs typeface="+mn-lt"/>
              </a:rPr>
              <a:t>All our clients are moved to the new version.</a:t>
            </a:r>
            <a:endParaRPr lang="en-US" sz="2000" dirty="0"/>
          </a:p>
          <a:p>
            <a:pPr marL="342900" indent="-342900">
              <a:lnSpc>
                <a:spcPct val="200000"/>
              </a:lnSpc>
              <a:buBlip>
                <a:blip r:embed="rId3"/>
              </a:buBlip>
            </a:pPr>
            <a:r>
              <a:rPr lang="en-US" sz="2000" dirty="0"/>
              <a:t>Support both NBI and SNBI data collection at the same time</a:t>
            </a:r>
          </a:p>
          <a:p>
            <a:pPr marL="914400" lvl="1" indent="-457200">
              <a:lnSpc>
                <a:spcPct val="200000"/>
              </a:lnSpc>
              <a:buFont typeface="Arial" panose="020B0604020202020204" pitchFamily="34" charset="0"/>
              <a:buChar char="•"/>
            </a:pPr>
            <a:r>
              <a:rPr lang="en-US" sz="2000" dirty="0"/>
              <a:t>Configurable forms and inspection types</a:t>
            </a:r>
          </a:p>
          <a:p>
            <a:pPr marL="342900" indent="-342900">
              <a:lnSpc>
                <a:spcPct val="200000"/>
              </a:lnSpc>
              <a:buBlip>
                <a:blip r:embed="rId3"/>
              </a:buBlip>
            </a:pPr>
            <a:r>
              <a:rPr lang="en-US" sz="2000" dirty="0"/>
              <a:t>Support multi-team approach</a:t>
            </a:r>
          </a:p>
          <a:p>
            <a:pPr marL="342900" indent="-342900">
              <a:lnSpc>
                <a:spcPct val="200000"/>
              </a:lnSpc>
              <a:buBlip>
                <a:blip r:embed="rId3"/>
              </a:buBlip>
            </a:pPr>
            <a:r>
              <a:rPr lang="en-US" sz="2000" dirty="0"/>
              <a:t>Help clients migrate NBI </a:t>
            </a:r>
            <a:r>
              <a:rPr lang="en-US" sz="2000" dirty="0">
                <a:sym typeface="Wingdings" panose="05000000000000000000" pitchFamily="2" charset="2"/>
              </a:rPr>
              <a:t> SNBI per the crosswalk!!</a:t>
            </a:r>
          </a:p>
          <a:p>
            <a:pPr marL="342900" indent="-342900">
              <a:lnSpc>
                <a:spcPct val="200000"/>
              </a:lnSpc>
              <a:buBlip>
                <a:blip r:embed="rId3"/>
              </a:buBlip>
            </a:pPr>
            <a:r>
              <a:rPr lang="en-US" sz="2000" dirty="0"/>
              <a:t>If your agency or company collects data in Excel/Access, we can help you</a:t>
            </a:r>
          </a:p>
          <a:p>
            <a:pPr marL="342900" indent="-342900">
              <a:lnSpc>
                <a:spcPct val="200000"/>
              </a:lnSpc>
              <a:buBlip>
                <a:blip r:embed="rId3"/>
              </a:buBlip>
            </a:pPr>
            <a:r>
              <a:rPr lang="en-US" sz="2000" dirty="0"/>
              <a:t>We want your feedback, many of the great ideas came from you!</a:t>
            </a:r>
          </a:p>
        </p:txBody>
      </p:sp>
      <p:grpSp>
        <p:nvGrpSpPr>
          <p:cNvPr id="13" name="Group 12">
            <a:extLst>
              <a:ext uri="{FF2B5EF4-FFF2-40B4-BE49-F238E27FC236}">
                <a16:creationId xmlns:a16="http://schemas.microsoft.com/office/drawing/2014/main" id="{B2C31C23-5F1B-8D49-B49F-387D8CFFB2F0}"/>
              </a:ext>
            </a:extLst>
          </p:cNvPr>
          <p:cNvGrpSpPr/>
          <p:nvPr/>
        </p:nvGrpSpPr>
        <p:grpSpPr>
          <a:xfrm>
            <a:off x="0" y="6401278"/>
            <a:ext cx="12194219" cy="304775"/>
            <a:chOff x="0" y="6172638"/>
            <a:chExt cx="12194219" cy="304775"/>
          </a:xfrm>
        </p:grpSpPr>
        <p:sp>
          <p:nvSpPr>
            <p:cNvPr id="14" name="Freeform: Shape 13">
              <a:extLst>
                <a:ext uri="{FF2B5EF4-FFF2-40B4-BE49-F238E27FC236}">
                  <a16:creationId xmlns:a16="http://schemas.microsoft.com/office/drawing/2014/main" id="{5074FE1C-07C9-A0E7-BF88-495A9F1BF64E}"/>
                </a:ext>
              </a:extLst>
            </p:cNvPr>
            <p:cNvSpPr/>
            <p:nvPr/>
          </p:nvSpPr>
          <p:spPr>
            <a:xfrm flipV="1">
              <a:off x="0" y="6361601"/>
              <a:ext cx="9758551" cy="36576"/>
            </a:xfrm>
            <a:custGeom>
              <a:avLst/>
              <a:gdLst>
                <a:gd name="connsiteX0" fmla="*/ 0 w 9428988"/>
                <a:gd name="connsiteY0" fmla="*/ 0 h 38100"/>
                <a:gd name="connsiteX1" fmla="*/ 9428988 w 9428988"/>
                <a:gd name="connsiteY1" fmla="*/ 0 h 38100"/>
                <a:gd name="connsiteX2" fmla="*/ 9428988 w 9428988"/>
                <a:gd name="connsiteY2" fmla="*/ 38100 h 38100"/>
                <a:gd name="connsiteX3" fmla="*/ 0 w 9428988"/>
                <a:gd name="connsiteY3" fmla="*/ 38100 h 38100"/>
              </a:gdLst>
              <a:ahLst/>
              <a:cxnLst>
                <a:cxn ang="0">
                  <a:pos x="connsiteX0" y="connsiteY0"/>
                </a:cxn>
                <a:cxn ang="0">
                  <a:pos x="connsiteX1" y="connsiteY1"/>
                </a:cxn>
                <a:cxn ang="0">
                  <a:pos x="connsiteX2" y="connsiteY2"/>
                </a:cxn>
                <a:cxn ang="0">
                  <a:pos x="connsiteX3" y="connsiteY3"/>
                </a:cxn>
              </a:cxnLst>
              <a:rect l="l" t="t" r="r" b="b"/>
              <a:pathLst>
                <a:path w="9428988" h="38100">
                  <a:moveTo>
                    <a:pt x="0" y="0"/>
                  </a:moveTo>
                  <a:lnTo>
                    <a:pt x="9428988" y="0"/>
                  </a:lnTo>
                  <a:lnTo>
                    <a:pt x="9428988" y="38100"/>
                  </a:lnTo>
                  <a:lnTo>
                    <a:pt x="0" y="38100"/>
                  </a:lnTo>
                  <a:close/>
                </a:path>
              </a:pathLst>
            </a:custGeom>
            <a:solidFill>
              <a:srgbClr val="F7C43A"/>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15" name="Picture 14" descr="Text&#10;&#10;Description automatically generated">
              <a:extLst>
                <a:ext uri="{FF2B5EF4-FFF2-40B4-BE49-F238E27FC236}">
                  <a16:creationId xmlns:a16="http://schemas.microsoft.com/office/drawing/2014/main" id="{092A6BFD-2544-54C4-0518-EC1439456F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8570" y="6172638"/>
              <a:ext cx="1737216" cy="304775"/>
            </a:xfrm>
            <a:prstGeom prst="rect">
              <a:avLst/>
            </a:prstGeom>
          </p:spPr>
        </p:pic>
        <p:sp>
          <p:nvSpPr>
            <p:cNvPr id="16" name="Freeform: Shape 15">
              <a:extLst>
                <a:ext uri="{FF2B5EF4-FFF2-40B4-BE49-F238E27FC236}">
                  <a16:creationId xmlns:a16="http://schemas.microsoft.com/office/drawing/2014/main" id="{506A2150-8626-B04E-D60B-717C070B9453}"/>
                </a:ext>
              </a:extLst>
            </p:cNvPr>
            <p:cNvSpPr/>
            <p:nvPr/>
          </p:nvSpPr>
          <p:spPr>
            <a:xfrm>
              <a:off x="11935806" y="6325027"/>
              <a:ext cx="258413" cy="38100"/>
            </a:xfrm>
            <a:custGeom>
              <a:avLst/>
              <a:gdLst>
                <a:gd name="connsiteX0" fmla="*/ 0 w 258413"/>
                <a:gd name="connsiteY0" fmla="*/ 0 h 38100"/>
                <a:gd name="connsiteX1" fmla="*/ 258413 w 258413"/>
                <a:gd name="connsiteY1" fmla="*/ 0 h 38100"/>
                <a:gd name="connsiteX2" fmla="*/ 258413 w 258413"/>
                <a:gd name="connsiteY2" fmla="*/ 38100 h 38100"/>
                <a:gd name="connsiteX3" fmla="*/ 0 w 258413"/>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58413" h="38100">
                  <a:moveTo>
                    <a:pt x="0" y="0"/>
                  </a:moveTo>
                  <a:lnTo>
                    <a:pt x="258413" y="0"/>
                  </a:lnTo>
                  <a:lnTo>
                    <a:pt x="258413" y="38100"/>
                  </a:lnTo>
                  <a:lnTo>
                    <a:pt x="0" y="38100"/>
                  </a:lnTo>
                  <a:close/>
                </a:path>
              </a:pathLst>
            </a:custGeom>
            <a:solidFill>
              <a:srgbClr val="F7C43A"/>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Tree>
    <p:extLst>
      <p:ext uri="{BB962C8B-B14F-4D97-AF65-F5344CB8AC3E}">
        <p14:creationId xmlns:p14="http://schemas.microsoft.com/office/powerpoint/2010/main" val="1472694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660E7D3-96B3-4E5E-B9DE-72658AFF4F22}"/>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b="65221"/>
          <a:stretch/>
        </p:blipFill>
        <p:spPr>
          <a:xfrm>
            <a:off x="0" y="11575"/>
            <a:ext cx="12192000" cy="2212879"/>
          </a:xfrm>
          <a:prstGeom prst="rect">
            <a:avLst/>
          </a:prstGeom>
        </p:spPr>
      </p:pic>
      <p:sp>
        <p:nvSpPr>
          <p:cNvPr id="5" name="TextBox 4">
            <a:extLst>
              <a:ext uri="{FF2B5EF4-FFF2-40B4-BE49-F238E27FC236}">
                <a16:creationId xmlns:a16="http://schemas.microsoft.com/office/drawing/2014/main" id="{195CD668-9FF6-44AB-8F49-2E4F8C499119}"/>
              </a:ext>
            </a:extLst>
          </p:cNvPr>
          <p:cNvSpPr txBox="1"/>
          <p:nvPr/>
        </p:nvSpPr>
        <p:spPr>
          <a:xfrm>
            <a:off x="1778613" y="3838490"/>
            <a:ext cx="8634774" cy="646331"/>
          </a:xfrm>
          <a:prstGeom prst="rect">
            <a:avLst/>
          </a:prstGeom>
          <a:noFill/>
        </p:spPr>
        <p:txBody>
          <a:bodyPr wrap="square" rtlCol="0" anchor="ctr" anchorCtr="1">
            <a:spAutoFit/>
          </a:bodyPr>
          <a:lstStyle/>
          <a:p>
            <a:pPr algn="ctr"/>
            <a:r>
              <a:rPr lang="en-US" sz="3600" b="1">
                <a:solidFill>
                  <a:srgbClr val="107ABF"/>
                </a:solidFill>
                <a:latin typeface="Montserrat" panose="02000505000000020004" pitchFamily="2" charset="0"/>
              </a:rPr>
              <a:t>Q &amp; A</a:t>
            </a:r>
          </a:p>
        </p:txBody>
      </p:sp>
      <p:grpSp>
        <p:nvGrpSpPr>
          <p:cNvPr id="2" name="Group 1">
            <a:extLst>
              <a:ext uri="{FF2B5EF4-FFF2-40B4-BE49-F238E27FC236}">
                <a16:creationId xmlns:a16="http://schemas.microsoft.com/office/drawing/2014/main" id="{82EA70AD-8BA0-35C6-F378-4C6F9004DB00}"/>
              </a:ext>
            </a:extLst>
          </p:cNvPr>
          <p:cNvGrpSpPr/>
          <p:nvPr/>
        </p:nvGrpSpPr>
        <p:grpSpPr>
          <a:xfrm>
            <a:off x="0" y="6401278"/>
            <a:ext cx="12194219" cy="304775"/>
            <a:chOff x="0" y="6172638"/>
            <a:chExt cx="12194219" cy="304775"/>
          </a:xfrm>
        </p:grpSpPr>
        <p:sp>
          <p:nvSpPr>
            <p:cNvPr id="3" name="Freeform: Shape 2">
              <a:extLst>
                <a:ext uri="{FF2B5EF4-FFF2-40B4-BE49-F238E27FC236}">
                  <a16:creationId xmlns:a16="http://schemas.microsoft.com/office/drawing/2014/main" id="{3CA43FA2-A6C1-5A75-CFF8-DACA92C68ECB}"/>
                </a:ext>
              </a:extLst>
            </p:cNvPr>
            <p:cNvSpPr/>
            <p:nvPr/>
          </p:nvSpPr>
          <p:spPr>
            <a:xfrm flipV="1">
              <a:off x="0" y="6361601"/>
              <a:ext cx="9758551" cy="36576"/>
            </a:xfrm>
            <a:custGeom>
              <a:avLst/>
              <a:gdLst>
                <a:gd name="connsiteX0" fmla="*/ 0 w 9428988"/>
                <a:gd name="connsiteY0" fmla="*/ 0 h 38100"/>
                <a:gd name="connsiteX1" fmla="*/ 9428988 w 9428988"/>
                <a:gd name="connsiteY1" fmla="*/ 0 h 38100"/>
                <a:gd name="connsiteX2" fmla="*/ 9428988 w 9428988"/>
                <a:gd name="connsiteY2" fmla="*/ 38100 h 38100"/>
                <a:gd name="connsiteX3" fmla="*/ 0 w 9428988"/>
                <a:gd name="connsiteY3" fmla="*/ 38100 h 38100"/>
              </a:gdLst>
              <a:ahLst/>
              <a:cxnLst>
                <a:cxn ang="0">
                  <a:pos x="connsiteX0" y="connsiteY0"/>
                </a:cxn>
                <a:cxn ang="0">
                  <a:pos x="connsiteX1" y="connsiteY1"/>
                </a:cxn>
                <a:cxn ang="0">
                  <a:pos x="connsiteX2" y="connsiteY2"/>
                </a:cxn>
                <a:cxn ang="0">
                  <a:pos x="connsiteX3" y="connsiteY3"/>
                </a:cxn>
              </a:cxnLst>
              <a:rect l="l" t="t" r="r" b="b"/>
              <a:pathLst>
                <a:path w="9428988" h="38100">
                  <a:moveTo>
                    <a:pt x="0" y="0"/>
                  </a:moveTo>
                  <a:lnTo>
                    <a:pt x="9428988" y="0"/>
                  </a:lnTo>
                  <a:lnTo>
                    <a:pt x="9428988" y="38100"/>
                  </a:lnTo>
                  <a:lnTo>
                    <a:pt x="0" y="38100"/>
                  </a:lnTo>
                  <a:close/>
                </a:path>
              </a:pathLst>
            </a:custGeom>
            <a:solidFill>
              <a:srgbClr val="F7C43A"/>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6" name="Picture 5" descr="Text&#10;&#10;Description automatically generated">
              <a:extLst>
                <a:ext uri="{FF2B5EF4-FFF2-40B4-BE49-F238E27FC236}">
                  <a16:creationId xmlns:a16="http://schemas.microsoft.com/office/drawing/2014/main" id="{841CCB2A-0437-440C-FD24-2CE4DF9A8A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8570" y="6172638"/>
              <a:ext cx="1737216" cy="304775"/>
            </a:xfrm>
            <a:prstGeom prst="rect">
              <a:avLst/>
            </a:prstGeom>
          </p:spPr>
        </p:pic>
        <p:sp>
          <p:nvSpPr>
            <p:cNvPr id="8" name="Freeform: Shape 7">
              <a:extLst>
                <a:ext uri="{FF2B5EF4-FFF2-40B4-BE49-F238E27FC236}">
                  <a16:creationId xmlns:a16="http://schemas.microsoft.com/office/drawing/2014/main" id="{A368F8F1-2F90-D255-3C6F-FC3F0403F132}"/>
                </a:ext>
              </a:extLst>
            </p:cNvPr>
            <p:cNvSpPr/>
            <p:nvPr/>
          </p:nvSpPr>
          <p:spPr>
            <a:xfrm>
              <a:off x="11935806" y="6325027"/>
              <a:ext cx="258413" cy="38100"/>
            </a:xfrm>
            <a:custGeom>
              <a:avLst/>
              <a:gdLst>
                <a:gd name="connsiteX0" fmla="*/ 0 w 258413"/>
                <a:gd name="connsiteY0" fmla="*/ 0 h 38100"/>
                <a:gd name="connsiteX1" fmla="*/ 258413 w 258413"/>
                <a:gd name="connsiteY1" fmla="*/ 0 h 38100"/>
                <a:gd name="connsiteX2" fmla="*/ 258413 w 258413"/>
                <a:gd name="connsiteY2" fmla="*/ 38100 h 38100"/>
                <a:gd name="connsiteX3" fmla="*/ 0 w 258413"/>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58413" h="38100">
                  <a:moveTo>
                    <a:pt x="0" y="0"/>
                  </a:moveTo>
                  <a:lnTo>
                    <a:pt x="258413" y="0"/>
                  </a:lnTo>
                  <a:lnTo>
                    <a:pt x="258413" y="38100"/>
                  </a:lnTo>
                  <a:lnTo>
                    <a:pt x="0" y="38100"/>
                  </a:lnTo>
                  <a:close/>
                </a:path>
              </a:pathLst>
            </a:custGeom>
            <a:solidFill>
              <a:srgbClr val="F7C43A"/>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Tree>
    <p:extLst>
      <p:ext uri="{BB962C8B-B14F-4D97-AF65-F5344CB8AC3E}">
        <p14:creationId xmlns:p14="http://schemas.microsoft.com/office/powerpoint/2010/main" val="2454001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C526F67-D5DE-4FB9-81F7-8F894CF9B08E}"/>
              </a:ext>
            </a:extLst>
          </p:cNvPr>
          <p:cNvSpPr>
            <a:spLocks noGrp="1" noRot="1" noMove="1" noResize="1" noEditPoints="1" noAdjustHandles="1" noChangeArrowheads="1" noChangeShapeType="1"/>
          </p:cNvSpPr>
          <p:nvPr/>
        </p:nvSpPr>
        <p:spPr>
          <a:xfrm>
            <a:off x="0" y="-134"/>
            <a:ext cx="12192000" cy="6858134"/>
          </a:xfrm>
          <a:prstGeom prst="rect">
            <a:avLst/>
          </a:prstGeom>
          <a:solidFill>
            <a:srgbClr val="141B2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3C92B8D2-B7A2-4968-A335-D4ECC288A2FE}"/>
              </a:ext>
            </a:extLst>
          </p:cNvPr>
          <p:cNvGrpSpPr/>
          <p:nvPr/>
        </p:nvGrpSpPr>
        <p:grpSpPr>
          <a:xfrm>
            <a:off x="5651551" y="1386181"/>
            <a:ext cx="6540449" cy="4085638"/>
            <a:chOff x="5651551" y="1233695"/>
            <a:chExt cx="6540449" cy="4085638"/>
          </a:xfrm>
        </p:grpSpPr>
        <p:sp>
          <p:nvSpPr>
            <p:cNvPr id="5" name="TextBox 4">
              <a:extLst>
                <a:ext uri="{FF2B5EF4-FFF2-40B4-BE49-F238E27FC236}">
                  <a16:creationId xmlns:a16="http://schemas.microsoft.com/office/drawing/2014/main" id="{E03640BF-73EC-472C-AE1E-0592E1F564DD}"/>
                </a:ext>
              </a:extLst>
            </p:cNvPr>
            <p:cNvSpPr txBox="1"/>
            <p:nvPr/>
          </p:nvSpPr>
          <p:spPr>
            <a:xfrm>
              <a:off x="5651551" y="1233695"/>
              <a:ext cx="5333511" cy="1200329"/>
            </a:xfrm>
            <a:prstGeom prst="rect">
              <a:avLst/>
            </a:prstGeom>
            <a:noFill/>
          </p:spPr>
          <p:txBody>
            <a:bodyPr wrap="none" rtlCol="0">
              <a:spAutoFit/>
            </a:bodyPr>
            <a:lstStyle/>
            <a:p>
              <a:pPr algn="r"/>
              <a:r>
                <a:rPr lang="en-US" sz="7200" b="1" spc="0" baseline="0">
                  <a:solidFill>
                    <a:srgbClr val="E8F6FD"/>
                  </a:solidFill>
                  <a:latin typeface="+mj-lt"/>
                  <a:sym typeface="Montserrat-Regular"/>
                  <a:rtl val="0"/>
                </a:rPr>
                <a:t>Thank You</a:t>
              </a:r>
            </a:p>
          </p:txBody>
        </p:sp>
        <p:sp>
          <p:nvSpPr>
            <p:cNvPr id="7" name="Freeform: Shape 6">
              <a:extLst>
                <a:ext uri="{FF2B5EF4-FFF2-40B4-BE49-F238E27FC236}">
                  <a16:creationId xmlns:a16="http://schemas.microsoft.com/office/drawing/2014/main" id="{0CEBC662-CB45-4E1B-B671-8AD7C58A3951}"/>
                </a:ext>
              </a:extLst>
            </p:cNvPr>
            <p:cNvSpPr/>
            <p:nvPr/>
          </p:nvSpPr>
          <p:spPr>
            <a:xfrm>
              <a:off x="9641205" y="3175064"/>
              <a:ext cx="2550795" cy="18000"/>
            </a:xfrm>
            <a:custGeom>
              <a:avLst/>
              <a:gdLst>
                <a:gd name="connsiteX0" fmla="*/ 0 w 1381315"/>
                <a:gd name="connsiteY0" fmla="*/ 0 h 48386"/>
                <a:gd name="connsiteX1" fmla="*/ 1381315 w 1381315"/>
                <a:gd name="connsiteY1" fmla="*/ 0 h 48386"/>
                <a:gd name="connsiteX2" fmla="*/ 1381315 w 1381315"/>
                <a:gd name="connsiteY2" fmla="*/ 48387 h 48386"/>
                <a:gd name="connsiteX3" fmla="*/ 0 w 1381315"/>
                <a:gd name="connsiteY3" fmla="*/ 48387 h 48386"/>
              </a:gdLst>
              <a:ahLst/>
              <a:cxnLst>
                <a:cxn ang="0">
                  <a:pos x="connsiteX0" y="connsiteY0"/>
                </a:cxn>
                <a:cxn ang="0">
                  <a:pos x="connsiteX1" y="connsiteY1"/>
                </a:cxn>
                <a:cxn ang="0">
                  <a:pos x="connsiteX2" y="connsiteY2"/>
                </a:cxn>
                <a:cxn ang="0">
                  <a:pos x="connsiteX3" y="connsiteY3"/>
                </a:cxn>
              </a:cxnLst>
              <a:rect l="l" t="t" r="r" b="b"/>
              <a:pathLst>
                <a:path w="1381315" h="48386">
                  <a:moveTo>
                    <a:pt x="0" y="0"/>
                  </a:moveTo>
                  <a:lnTo>
                    <a:pt x="1381315" y="0"/>
                  </a:lnTo>
                  <a:lnTo>
                    <a:pt x="1381315" y="48387"/>
                  </a:lnTo>
                  <a:lnTo>
                    <a:pt x="0" y="48387"/>
                  </a:lnTo>
                  <a:close/>
                </a:path>
              </a:pathLst>
            </a:custGeom>
            <a:solidFill>
              <a:srgbClr val="F7C43A"/>
            </a:solidFill>
            <a:ln w="9525" cap="flat">
              <a:noFill/>
              <a:prstDash val="solid"/>
              <a:miter/>
            </a:ln>
          </p:spPr>
          <p:txBody>
            <a:bodyPr rtlCol="0" anchor="ctr"/>
            <a:lstStyle/>
            <a:p>
              <a:pPr algn="r"/>
              <a:endParaRPr lang="en-US"/>
            </a:p>
          </p:txBody>
        </p:sp>
        <p:sp>
          <p:nvSpPr>
            <p:cNvPr id="9" name="TextBox 8">
              <a:extLst>
                <a:ext uri="{FF2B5EF4-FFF2-40B4-BE49-F238E27FC236}">
                  <a16:creationId xmlns:a16="http://schemas.microsoft.com/office/drawing/2014/main" id="{9E8F749B-21C6-4A40-BC59-3B27AE563CB9}"/>
                </a:ext>
              </a:extLst>
            </p:cNvPr>
            <p:cNvSpPr txBox="1"/>
            <p:nvPr/>
          </p:nvSpPr>
          <p:spPr>
            <a:xfrm>
              <a:off x="6381750" y="4560736"/>
              <a:ext cx="4599038" cy="338554"/>
            </a:xfrm>
            <a:prstGeom prst="rect">
              <a:avLst/>
            </a:prstGeom>
            <a:noFill/>
          </p:spPr>
          <p:txBody>
            <a:bodyPr wrap="square">
              <a:spAutoFit/>
            </a:bodyPr>
            <a:lstStyle/>
            <a:p>
              <a:pPr algn="r"/>
              <a:r>
                <a:rPr lang="en-US" sz="1600">
                  <a:solidFill>
                    <a:schemeClr val="accent4">
                      <a:lumMod val="75000"/>
                    </a:schemeClr>
                  </a:solidFill>
                  <a:latin typeface="Montserrat Medium" pitchFamily="2" charset="0"/>
                </a:rPr>
                <a:t>CUSTOMER SUCCESS MANAGER</a:t>
              </a:r>
            </a:p>
          </p:txBody>
        </p:sp>
        <p:sp>
          <p:nvSpPr>
            <p:cNvPr id="10" name="TextBox 9">
              <a:extLst>
                <a:ext uri="{FF2B5EF4-FFF2-40B4-BE49-F238E27FC236}">
                  <a16:creationId xmlns:a16="http://schemas.microsoft.com/office/drawing/2014/main" id="{5D57BF69-3A2D-4DA0-B237-5F4CE21E6CAD}"/>
                </a:ext>
              </a:extLst>
            </p:cNvPr>
            <p:cNvSpPr txBox="1"/>
            <p:nvPr/>
          </p:nvSpPr>
          <p:spPr>
            <a:xfrm>
              <a:off x="6381750" y="4980779"/>
              <a:ext cx="4599038" cy="338554"/>
            </a:xfrm>
            <a:prstGeom prst="rect">
              <a:avLst/>
            </a:prstGeom>
            <a:noFill/>
          </p:spPr>
          <p:txBody>
            <a:bodyPr wrap="square">
              <a:spAutoFit/>
            </a:bodyPr>
            <a:lstStyle/>
            <a:p>
              <a:pPr algn="r"/>
              <a:r>
                <a:rPr lang="en-US" sz="1600">
                  <a:solidFill>
                    <a:schemeClr val="accent4">
                      <a:lumMod val="75000"/>
                    </a:schemeClr>
                  </a:solidFill>
                  <a:latin typeface="Montserrat Medium" pitchFamily="2" charset="0"/>
                </a:rPr>
                <a:t>ktong@bridge-intel.com</a:t>
              </a:r>
            </a:p>
          </p:txBody>
        </p:sp>
        <p:sp>
          <p:nvSpPr>
            <p:cNvPr id="11" name="TextBox 10">
              <a:extLst>
                <a:ext uri="{FF2B5EF4-FFF2-40B4-BE49-F238E27FC236}">
                  <a16:creationId xmlns:a16="http://schemas.microsoft.com/office/drawing/2014/main" id="{E4055ADE-1040-4763-80F6-31A0F3FF6087}"/>
                </a:ext>
              </a:extLst>
            </p:cNvPr>
            <p:cNvSpPr txBox="1"/>
            <p:nvPr/>
          </p:nvSpPr>
          <p:spPr>
            <a:xfrm>
              <a:off x="7695372" y="3967964"/>
              <a:ext cx="3285416" cy="461665"/>
            </a:xfrm>
            <a:prstGeom prst="rect">
              <a:avLst/>
            </a:prstGeom>
            <a:noFill/>
          </p:spPr>
          <p:txBody>
            <a:bodyPr wrap="square">
              <a:spAutoFit/>
            </a:bodyPr>
            <a:lstStyle/>
            <a:p>
              <a:pPr algn="r"/>
              <a:r>
                <a:rPr lang="en-US" sz="2400" b="1">
                  <a:solidFill>
                    <a:srgbClr val="107ABF"/>
                  </a:solidFill>
                  <a:latin typeface="+mj-lt"/>
                </a:rPr>
                <a:t>KENNY TONG</a:t>
              </a:r>
            </a:p>
          </p:txBody>
        </p:sp>
      </p:grpSp>
      <p:grpSp>
        <p:nvGrpSpPr>
          <p:cNvPr id="117" name="Graphic 4">
            <a:extLst>
              <a:ext uri="{FF2B5EF4-FFF2-40B4-BE49-F238E27FC236}">
                <a16:creationId xmlns:a16="http://schemas.microsoft.com/office/drawing/2014/main" id="{6594B11A-13A2-495E-8780-4E964DF32515}"/>
              </a:ext>
            </a:extLst>
          </p:cNvPr>
          <p:cNvGrpSpPr/>
          <p:nvPr/>
        </p:nvGrpSpPr>
        <p:grpSpPr>
          <a:xfrm rot="16200000">
            <a:off x="-2255859" y="3047921"/>
            <a:ext cx="6858133" cy="762023"/>
            <a:chOff x="1509712" y="1200150"/>
            <a:chExt cx="9169907" cy="1018889"/>
          </a:xfrm>
          <a:solidFill>
            <a:srgbClr val="E8F6FD">
              <a:alpha val="5000"/>
            </a:srgbClr>
          </a:solidFill>
        </p:grpSpPr>
        <p:sp>
          <p:nvSpPr>
            <p:cNvPr id="118" name="Freeform: Shape 117">
              <a:extLst>
                <a:ext uri="{FF2B5EF4-FFF2-40B4-BE49-F238E27FC236}">
                  <a16:creationId xmlns:a16="http://schemas.microsoft.com/office/drawing/2014/main" id="{C43F2AC9-1061-4B99-8C53-E4E520E1374E}"/>
                </a:ext>
              </a:extLst>
            </p:cNvPr>
            <p:cNvSpPr/>
            <p:nvPr/>
          </p:nvSpPr>
          <p:spPr>
            <a:xfrm>
              <a:off x="2221705" y="1760315"/>
              <a:ext cx="458819" cy="458723"/>
            </a:xfrm>
            <a:custGeom>
              <a:avLst/>
              <a:gdLst>
                <a:gd name="connsiteX0" fmla="*/ 0 w 458819"/>
                <a:gd name="connsiteY0" fmla="*/ 191 h 458723"/>
                <a:gd name="connsiteX1" fmla="*/ 0 w 458819"/>
                <a:gd name="connsiteY1" fmla="*/ 191 h 458723"/>
                <a:gd name="connsiteX2" fmla="*/ 30004 w 458819"/>
                <a:gd name="connsiteY2" fmla="*/ 72676 h 458723"/>
                <a:gd name="connsiteX3" fmla="*/ 386048 w 458819"/>
                <a:gd name="connsiteY3" fmla="*/ 428720 h 458723"/>
                <a:gd name="connsiteX4" fmla="*/ 458534 w 458819"/>
                <a:gd name="connsiteY4" fmla="*/ 458724 h 458723"/>
                <a:gd name="connsiteX5" fmla="*/ 458819 w 458819"/>
                <a:gd name="connsiteY5" fmla="*/ 458724 h 458723"/>
                <a:gd name="connsiteX6" fmla="*/ 458819 w 458819"/>
                <a:gd name="connsiteY6" fmla="*/ 458629 h 458723"/>
                <a:gd name="connsiteX7" fmla="*/ 190 w 458819"/>
                <a:gd name="connsiteY7" fmla="*/ 0 h 458723"/>
                <a:gd name="connsiteX8" fmla="*/ 0 w 458819"/>
                <a:gd name="connsiteY8" fmla="*/ 191 h 45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819" h="458723">
                  <a:moveTo>
                    <a:pt x="0" y="191"/>
                  </a:moveTo>
                  <a:lnTo>
                    <a:pt x="0" y="191"/>
                  </a:lnTo>
                  <a:cubicBezTo>
                    <a:pt x="0" y="27337"/>
                    <a:pt x="10763" y="53435"/>
                    <a:pt x="30004" y="72676"/>
                  </a:cubicBezTo>
                  <a:lnTo>
                    <a:pt x="386048" y="428720"/>
                  </a:lnTo>
                  <a:cubicBezTo>
                    <a:pt x="405289" y="447961"/>
                    <a:pt x="431292" y="458724"/>
                    <a:pt x="458534" y="458724"/>
                  </a:cubicBezTo>
                  <a:lnTo>
                    <a:pt x="458819" y="458724"/>
                  </a:lnTo>
                  <a:lnTo>
                    <a:pt x="458819" y="458629"/>
                  </a:lnTo>
                  <a:lnTo>
                    <a:pt x="190" y="0"/>
                  </a:lnTo>
                  <a:lnTo>
                    <a:pt x="0" y="191"/>
                  </a:ln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905F47EA-40CC-4C02-8F58-366EB49C7F3D}"/>
                </a:ext>
              </a:extLst>
            </p:cNvPr>
            <p:cNvSpPr/>
            <p:nvPr/>
          </p:nvSpPr>
          <p:spPr>
            <a:xfrm>
              <a:off x="2221705" y="1910810"/>
              <a:ext cx="308229" cy="308133"/>
            </a:xfrm>
            <a:custGeom>
              <a:avLst/>
              <a:gdLst>
                <a:gd name="connsiteX0" fmla="*/ 308229 w 308229"/>
                <a:gd name="connsiteY0" fmla="*/ 308134 h 308133"/>
                <a:gd name="connsiteX1" fmla="*/ 308229 w 308229"/>
                <a:gd name="connsiteY1" fmla="*/ 308134 h 308133"/>
                <a:gd name="connsiteX2" fmla="*/ 0 w 308229"/>
                <a:gd name="connsiteY2" fmla="*/ 0 h 308133"/>
                <a:gd name="connsiteX3" fmla="*/ 0 w 308229"/>
                <a:gd name="connsiteY3" fmla="*/ 0 h 308133"/>
                <a:gd name="connsiteX4" fmla="*/ 30290 w 308229"/>
                <a:gd name="connsiteY4" fmla="*/ 73057 h 308133"/>
                <a:gd name="connsiteX5" fmla="*/ 235172 w 308229"/>
                <a:gd name="connsiteY5" fmla="*/ 277940 h 308133"/>
                <a:gd name="connsiteX6" fmla="*/ 308229 w 308229"/>
                <a:gd name="connsiteY6" fmla="*/ 308134 h 30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29" h="308133">
                  <a:moveTo>
                    <a:pt x="308229" y="308134"/>
                  </a:moveTo>
                  <a:lnTo>
                    <a:pt x="308229" y="308134"/>
                  </a:lnTo>
                  <a:lnTo>
                    <a:pt x="0" y="0"/>
                  </a:lnTo>
                  <a:lnTo>
                    <a:pt x="0" y="0"/>
                  </a:lnTo>
                  <a:cubicBezTo>
                    <a:pt x="0" y="27432"/>
                    <a:pt x="10858" y="53626"/>
                    <a:pt x="30290" y="73057"/>
                  </a:cubicBezTo>
                  <a:lnTo>
                    <a:pt x="235172" y="277940"/>
                  </a:lnTo>
                  <a:cubicBezTo>
                    <a:pt x="254603" y="297275"/>
                    <a:pt x="280797" y="308134"/>
                    <a:pt x="308229" y="308134"/>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65E94419-0C33-41E4-B0E0-448849FFCC7C}"/>
                </a:ext>
              </a:extLst>
            </p:cNvPr>
            <p:cNvSpPr/>
            <p:nvPr/>
          </p:nvSpPr>
          <p:spPr>
            <a:xfrm>
              <a:off x="2221705" y="2061400"/>
              <a:ext cx="157638" cy="157543"/>
            </a:xfrm>
            <a:custGeom>
              <a:avLst/>
              <a:gdLst>
                <a:gd name="connsiteX0" fmla="*/ 157639 w 157638"/>
                <a:gd name="connsiteY0" fmla="*/ 157544 h 157543"/>
                <a:gd name="connsiteX1" fmla="*/ 157639 w 157638"/>
                <a:gd name="connsiteY1" fmla="*/ 157544 h 157543"/>
                <a:gd name="connsiteX2" fmla="*/ 0 w 157638"/>
                <a:gd name="connsiteY2" fmla="*/ 0 h 157543"/>
                <a:gd name="connsiteX3" fmla="*/ 0 w 157638"/>
                <a:gd name="connsiteY3" fmla="*/ 0 h 157543"/>
                <a:gd name="connsiteX4" fmla="*/ 30290 w 157638"/>
                <a:gd name="connsiteY4" fmla="*/ 73057 h 157543"/>
                <a:gd name="connsiteX5" fmla="*/ 84582 w 157638"/>
                <a:gd name="connsiteY5" fmla="*/ 127349 h 157543"/>
                <a:gd name="connsiteX6" fmla="*/ 157639 w 157638"/>
                <a:gd name="connsiteY6" fmla="*/ 157544 h 15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638" h="157543">
                  <a:moveTo>
                    <a:pt x="157639" y="157544"/>
                  </a:moveTo>
                  <a:lnTo>
                    <a:pt x="157639" y="157544"/>
                  </a:lnTo>
                  <a:lnTo>
                    <a:pt x="0" y="0"/>
                  </a:lnTo>
                  <a:lnTo>
                    <a:pt x="0" y="0"/>
                  </a:lnTo>
                  <a:cubicBezTo>
                    <a:pt x="0" y="27432"/>
                    <a:pt x="10858" y="53626"/>
                    <a:pt x="30290" y="73057"/>
                  </a:cubicBezTo>
                  <a:lnTo>
                    <a:pt x="84582" y="127349"/>
                  </a:lnTo>
                  <a:cubicBezTo>
                    <a:pt x="103918" y="146685"/>
                    <a:pt x="130207" y="157544"/>
                    <a:pt x="157639" y="157544"/>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01899E98-15AF-4EC2-BCD5-BD76DC3B3435}"/>
                </a:ext>
              </a:extLst>
            </p:cNvPr>
            <p:cNvSpPr/>
            <p:nvPr/>
          </p:nvSpPr>
          <p:spPr>
            <a:xfrm>
              <a:off x="1678026" y="1760315"/>
              <a:ext cx="458620" cy="458620"/>
            </a:xfrm>
            <a:custGeom>
              <a:avLst/>
              <a:gdLst>
                <a:gd name="connsiteX0" fmla="*/ 458621 w 458620"/>
                <a:gd name="connsiteY0" fmla="*/ 422720 h 458620"/>
                <a:gd name="connsiteX1" fmla="*/ 458621 w 458620"/>
                <a:gd name="connsiteY1" fmla="*/ 35814 h 458620"/>
                <a:gd name="connsiteX2" fmla="*/ 422807 w 458620"/>
                <a:gd name="connsiteY2" fmla="*/ 0 h 458620"/>
                <a:gd name="connsiteX3" fmla="*/ 35901 w 458620"/>
                <a:gd name="connsiteY3" fmla="*/ 0 h 458620"/>
                <a:gd name="connsiteX4" fmla="*/ 10565 w 458620"/>
                <a:gd name="connsiteY4" fmla="*/ 61151 h 458620"/>
                <a:gd name="connsiteX5" fmla="*/ 397470 w 458620"/>
                <a:gd name="connsiteY5" fmla="*/ 448056 h 458620"/>
                <a:gd name="connsiteX6" fmla="*/ 458621 w 458620"/>
                <a:gd name="connsiteY6" fmla="*/ 422720 h 45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620" h="458620">
                  <a:moveTo>
                    <a:pt x="458621" y="422720"/>
                  </a:moveTo>
                  <a:lnTo>
                    <a:pt x="458621" y="35814"/>
                  </a:lnTo>
                  <a:cubicBezTo>
                    <a:pt x="458621" y="16002"/>
                    <a:pt x="442619" y="0"/>
                    <a:pt x="422807" y="0"/>
                  </a:cubicBezTo>
                  <a:lnTo>
                    <a:pt x="35901" y="0"/>
                  </a:lnTo>
                  <a:cubicBezTo>
                    <a:pt x="3992" y="0"/>
                    <a:pt x="-12010" y="38576"/>
                    <a:pt x="10565" y="61151"/>
                  </a:cubicBezTo>
                  <a:lnTo>
                    <a:pt x="397470" y="448056"/>
                  </a:lnTo>
                  <a:cubicBezTo>
                    <a:pt x="420044" y="470630"/>
                    <a:pt x="458621" y="454628"/>
                    <a:pt x="458621" y="422720"/>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CBFBB803-D481-4270-8EB9-D9A06825FC4C}"/>
                </a:ext>
              </a:extLst>
            </p:cNvPr>
            <p:cNvSpPr/>
            <p:nvPr/>
          </p:nvSpPr>
          <p:spPr>
            <a:xfrm>
              <a:off x="2933794" y="1760410"/>
              <a:ext cx="458819" cy="458628"/>
            </a:xfrm>
            <a:custGeom>
              <a:avLst/>
              <a:gdLst>
                <a:gd name="connsiteX0" fmla="*/ 0 w 458819"/>
                <a:gd name="connsiteY0" fmla="*/ 95 h 458628"/>
                <a:gd name="connsiteX1" fmla="*/ 0 w 458819"/>
                <a:gd name="connsiteY1" fmla="*/ 95 h 458628"/>
                <a:gd name="connsiteX2" fmla="*/ 30004 w 458819"/>
                <a:gd name="connsiteY2" fmla="*/ 72581 h 458628"/>
                <a:gd name="connsiteX3" fmla="*/ 386048 w 458819"/>
                <a:gd name="connsiteY3" fmla="*/ 428625 h 458628"/>
                <a:gd name="connsiteX4" fmla="*/ 458534 w 458819"/>
                <a:gd name="connsiteY4" fmla="*/ 458629 h 458628"/>
                <a:gd name="connsiteX5" fmla="*/ 458819 w 458819"/>
                <a:gd name="connsiteY5" fmla="*/ 458629 h 458628"/>
                <a:gd name="connsiteX6" fmla="*/ 458819 w 458819"/>
                <a:gd name="connsiteY6" fmla="*/ 458534 h 458628"/>
                <a:gd name="connsiteX7" fmla="*/ 286 w 458819"/>
                <a:gd name="connsiteY7" fmla="*/ 0 h 458628"/>
                <a:gd name="connsiteX8" fmla="*/ 0 w 458819"/>
                <a:gd name="connsiteY8" fmla="*/ 95 h 45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819" h="458628">
                  <a:moveTo>
                    <a:pt x="0" y="95"/>
                  </a:moveTo>
                  <a:lnTo>
                    <a:pt x="0" y="95"/>
                  </a:lnTo>
                  <a:cubicBezTo>
                    <a:pt x="0" y="27242"/>
                    <a:pt x="10763" y="53340"/>
                    <a:pt x="30004" y="72581"/>
                  </a:cubicBezTo>
                  <a:lnTo>
                    <a:pt x="386048" y="428625"/>
                  </a:lnTo>
                  <a:cubicBezTo>
                    <a:pt x="405289" y="447865"/>
                    <a:pt x="431292" y="458629"/>
                    <a:pt x="458534" y="458629"/>
                  </a:cubicBezTo>
                  <a:lnTo>
                    <a:pt x="458819" y="458629"/>
                  </a:lnTo>
                  <a:lnTo>
                    <a:pt x="458819" y="458534"/>
                  </a:lnTo>
                  <a:lnTo>
                    <a:pt x="286" y="0"/>
                  </a:lnTo>
                  <a:lnTo>
                    <a:pt x="0" y="95"/>
                  </a:ln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4303A005-8A12-4350-8B69-F573F7A9A086}"/>
                </a:ext>
              </a:extLst>
            </p:cNvPr>
            <p:cNvSpPr/>
            <p:nvPr/>
          </p:nvSpPr>
          <p:spPr>
            <a:xfrm>
              <a:off x="2933794" y="1910810"/>
              <a:ext cx="308133" cy="308133"/>
            </a:xfrm>
            <a:custGeom>
              <a:avLst/>
              <a:gdLst>
                <a:gd name="connsiteX0" fmla="*/ 308134 w 308133"/>
                <a:gd name="connsiteY0" fmla="*/ 308134 h 308133"/>
                <a:gd name="connsiteX1" fmla="*/ 308134 w 308133"/>
                <a:gd name="connsiteY1" fmla="*/ 308134 h 308133"/>
                <a:gd name="connsiteX2" fmla="*/ 0 w 308133"/>
                <a:gd name="connsiteY2" fmla="*/ 0 h 308133"/>
                <a:gd name="connsiteX3" fmla="*/ 0 w 308133"/>
                <a:gd name="connsiteY3" fmla="*/ 0 h 308133"/>
                <a:gd name="connsiteX4" fmla="*/ 30290 w 308133"/>
                <a:gd name="connsiteY4" fmla="*/ 73057 h 308133"/>
                <a:gd name="connsiteX5" fmla="*/ 235172 w 308133"/>
                <a:gd name="connsiteY5" fmla="*/ 277940 h 308133"/>
                <a:gd name="connsiteX6" fmla="*/ 308134 w 308133"/>
                <a:gd name="connsiteY6" fmla="*/ 308134 h 30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133" h="308133">
                  <a:moveTo>
                    <a:pt x="308134" y="308134"/>
                  </a:moveTo>
                  <a:lnTo>
                    <a:pt x="308134" y="308134"/>
                  </a:lnTo>
                  <a:lnTo>
                    <a:pt x="0" y="0"/>
                  </a:lnTo>
                  <a:lnTo>
                    <a:pt x="0" y="0"/>
                  </a:lnTo>
                  <a:cubicBezTo>
                    <a:pt x="0" y="27432"/>
                    <a:pt x="10858" y="53626"/>
                    <a:pt x="30290" y="73057"/>
                  </a:cubicBezTo>
                  <a:lnTo>
                    <a:pt x="235172" y="277940"/>
                  </a:lnTo>
                  <a:cubicBezTo>
                    <a:pt x="254508" y="297275"/>
                    <a:pt x="280797" y="308134"/>
                    <a:pt x="308134" y="308134"/>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34B89B7C-5EA9-4A2C-9D48-367198DF8AD7}"/>
                </a:ext>
              </a:extLst>
            </p:cNvPr>
            <p:cNvSpPr/>
            <p:nvPr/>
          </p:nvSpPr>
          <p:spPr>
            <a:xfrm>
              <a:off x="2933794" y="2061400"/>
              <a:ext cx="157543" cy="157543"/>
            </a:xfrm>
            <a:custGeom>
              <a:avLst/>
              <a:gdLst>
                <a:gd name="connsiteX0" fmla="*/ 157544 w 157543"/>
                <a:gd name="connsiteY0" fmla="*/ 157544 h 157543"/>
                <a:gd name="connsiteX1" fmla="*/ 157544 w 157543"/>
                <a:gd name="connsiteY1" fmla="*/ 157544 h 157543"/>
                <a:gd name="connsiteX2" fmla="*/ 0 w 157543"/>
                <a:gd name="connsiteY2" fmla="*/ 0 h 157543"/>
                <a:gd name="connsiteX3" fmla="*/ 0 w 157543"/>
                <a:gd name="connsiteY3" fmla="*/ 0 h 157543"/>
                <a:gd name="connsiteX4" fmla="*/ 30290 w 157543"/>
                <a:gd name="connsiteY4" fmla="*/ 73057 h 157543"/>
                <a:gd name="connsiteX5" fmla="*/ 84582 w 157543"/>
                <a:gd name="connsiteY5" fmla="*/ 127349 h 157543"/>
                <a:gd name="connsiteX6" fmla="*/ 157544 w 157543"/>
                <a:gd name="connsiteY6" fmla="*/ 157544 h 15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543" h="157543">
                  <a:moveTo>
                    <a:pt x="157544" y="157544"/>
                  </a:moveTo>
                  <a:lnTo>
                    <a:pt x="157544" y="157544"/>
                  </a:lnTo>
                  <a:lnTo>
                    <a:pt x="0" y="0"/>
                  </a:lnTo>
                  <a:lnTo>
                    <a:pt x="0" y="0"/>
                  </a:lnTo>
                  <a:cubicBezTo>
                    <a:pt x="0" y="27432"/>
                    <a:pt x="10858" y="53626"/>
                    <a:pt x="30290" y="73057"/>
                  </a:cubicBezTo>
                  <a:lnTo>
                    <a:pt x="84582" y="127349"/>
                  </a:lnTo>
                  <a:cubicBezTo>
                    <a:pt x="103918" y="146685"/>
                    <a:pt x="130207" y="157544"/>
                    <a:pt x="157544" y="157544"/>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FF64223D-9B2E-4A6B-8408-D93F8AE671C6}"/>
                </a:ext>
              </a:extLst>
            </p:cNvPr>
            <p:cNvSpPr/>
            <p:nvPr/>
          </p:nvSpPr>
          <p:spPr>
            <a:xfrm>
              <a:off x="2390115" y="1760315"/>
              <a:ext cx="458620" cy="458620"/>
            </a:xfrm>
            <a:custGeom>
              <a:avLst/>
              <a:gdLst>
                <a:gd name="connsiteX0" fmla="*/ 458621 w 458620"/>
                <a:gd name="connsiteY0" fmla="*/ 422720 h 458620"/>
                <a:gd name="connsiteX1" fmla="*/ 458621 w 458620"/>
                <a:gd name="connsiteY1" fmla="*/ 35814 h 458620"/>
                <a:gd name="connsiteX2" fmla="*/ 422807 w 458620"/>
                <a:gd name="connsiteY2" fmla="*/ 0 h 458620"/>
                <a:gd name="connsiteX3" fmla="*/ 35901 w 458620"/>
                <a:gd name="connsiteY3" fmla="*/ 0 h 458620"/>
                <a:gd name="connsiteX4" fmla="*/ 10565 w 458620"/>
                <a:gd name="connsiteY4" fmla="*/ 61151 h 458620"/>
                <a:gd name="connsiteX5" fmla="*/ 397470 w 458620"/>
                <a:gd name="connsiteY5" fmla="*/ 448056 h 458620"/>
                <a:gd name="connsiteX6" fmla="*/ 458621 w 458620"/>
                <a:gd name="connsiteY6" fmla="*/ 422720 h 45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620" h="458620">
                  <a:moveTo>
                    <a:pt x="458621" y="422720"/>
                  </a:moveTo>
                  <a:lnTo>
                    <a:pt x="458621" y="35814"/>
                  </a:lnTo>
                  <a:cubicBezTo>
                    <a:pt x="458621" y="16002"/>
                    <a:pt x="442618" y="0"/>
                    <a:pt x="422807" y="0"/>
                  </a:cubicBezTo>
                  <a:lnTo>
                    <a:pt x="35901" y="0"/>
                  </a:lnTo>
                  <a:cubicBezTo>
                    <a:pt x="3992" y="0"/>
                    <a:pt x="-12010" y="38576"/>
                    <a:pt x="10565" y="61151"/>
                  </a:cubicBezTo>
                  <a:lnTo>
                    <a:pt x="397470" y="448056"/>
                  </a:lnTo>
                  <a:cubicBezTo>
                    <a:pt x="419949" y="470630"/>
                    <a:pt x="458621" y="454628"/>
                    <a:pt x="458621" y="422720"/>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D0F90DFF-CBEE-474F-A293-1C04BFE9BC9A}"/>
                </a:ext>
              </a:extLst>
            </p:cNvPr>
            <p:cNvSpPr/>
            <p:nvPr/>
          </p:nvSpPr>
          <p:spPr>
            <a:xfrm>
              <a:off x="3645788" y="1760410"/>
              <a:ext cx="458819" cy="458628"/>
            </a:xfrm>
            <a:custGeom>
              <a:avLst/>
              <a:gdLst>
                <a:gd name="connsiteX0" fmla="*/ 0 w 458819"/>
                <a:gd name="connsiteY0" fmla="*/ 95 h 458628"/>
                <a:gd name="connsiteX1" fmla="*/ 0 w 458819"/>
                <a:gd name="connsiteY1" fmla="*/ 95 h 458628"/>
                <a:gd name="connsiteX2" fmla="*/ 30004 w 458819"/>
                <a:gd name="connsiteY2" fmla="*/ 72581 h 458628"/>
                <a:gd name="connsiteX3" fmla="*/ 386048 w 458819"/>
                <a:gd name="connsiteY3" fmla="*/ 428625 h 458628"/>
                <a:gd name="connsiteX4" fmla="*/ 458534 w 458819"/>
                <a:gd name="connsiteY4" fmla="*/ 458629 h 458628"/>
                <a:gd name="connsiteX5" fmla="*/ 458819 w 458819"/>
                <a:gd name="connsiteY5" fmla="*/ 458629 h 458628"/>
                <a:gd name="connsiteX6" fmla="*/ 458819 w 458819"/>
                <a:gd name="connsiteY6" fmla="*/ 458534 h 458628"/>
                <a:gd name="connsiteX7" fmla="*/ 286 w 458819"/>
                <a:gd name="connsiteY7" fmla="*/ 0 h 458628"/>
                <a:gd name="connsiteX8" fmla="*/ 0 w 458819"/>
                <a:gd name="connsiteY8" fmla="*/ 95 h 45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819" h="458628">
                  <a:moveTo>
                    <a:pt x="0" y="95"/>
                  </a:moveTo>
                  <a:lnTo>
                    <a:pt x="0" y="95"/>
                  </a:lnTo>
                  <a:cubicBezTo>
                    <a:pt x="0" y="27242"/>
                    <a:pt x="10763" y="53340"/>
                    <a:pt x="30004" y="72581"/>
                  </a:cubicBezTo>
                  <a:lnTo>
                    <a:pt x="386048" y="428625"/>
                  </a:lnTo>
                  <a:cubicBezTo>
                    <a:pt x="405289" y="447865"/>
                    <a:pt x="431292" y="458629"/>
                    <a:pt x="458534" y="458629"/>
                  </a:cubicBezTo>
                  <a:lnTo>
                    <a:pt x="458819" y="458629"/>
                  </a:lnTo>
                  <a:lnTo>
                    <a:pt x="458819" y="458534"/>
                  </a:lnTo>
                  <a:lnTo>
                    <a:pt x="286" y="0"/>
                  </a:lnTo>
                  <a:lnTo>
                    <a:pt x="0" y="95"/>
                  </a:ln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67346892-63E8-4FD7-9B61-09C78CF7C42E}"/>
                </a:ext>
              </a:extLst>
            </p:cNvPr>
            <p:cNvSpPr/>
            <p:nvPr/>
          </p:nvSpPr>
          <p:spPr>
            <a:xfrm>
              <a:off x="3645883" y="1910810"/>
              <a:ext cx="308133" cy="308133"/>
            </a:xfrm>
            <a:custGeom>
              <a:avLst/>
              <a:gdLst>
                <a:gd name="connsiteX0" fmla="*/ 308134 w 308133"/>
                <a:gd name="connsiteY0" fmla="*/ 308134 h 308133"/>
                <a:gd name="connsiteX1" fmla="*/ 308134 w 308133"/>
                <a:gd name="connsiteY1" fmla="*/ 308134 h 308133"/>
                <a:gd name="connsiteX2" fmla="*/ 0 w 308133"/>
                <a:gd name="connsiteY2" fmla="*/ 0 h 308133"/>
                <a:gd name="connsiteX3" fmla="*/ 0 w 308133"/>
                <a:gd name="connsiteY3" fmla="*/ 0 h 308133"/>
                <a:gd name="connsiteX4" fmla="*/ 30289 w 308133"/>
                <a:gd name="connsiteY4" fmla="*/ 73057 h 308133"/>
                <a:gd name="connsiteX5" fmla="*/ 235172 w 308133"/>
                <a:gd name="connsiteY5" fmla="*/ 277940 h 308133"/>
                <a:gd name="connsiteX6" fmla="*/ 308134 w 308133"/>
                <a:gd name="connsiteY6" fmla="*/ 308134 h 30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133" h="308133">
                  <a:moveTo>
                    <a:pt x="308134" y="308134"/>
                  </a:moveTo>
                  <a:lnTo>
                    <a:pt x="308134" y="308134"/>
                  </a:lnTo>
                  <a:lnTo>
                    <a:pt x="0" y="0"/>
                  </a:lnTo>
                  <a:lnTo>
                    <a:pt x="0" y="0"/>
                  </a:lnTo>
                  <a:cubicBezTo>
                    <a:pt x="0" y="27432"/>
                    <a:pt x="10858" y="53626"/>
                    <a:pt x="30289" y="73057"/>
                  </a:cubicBezTo>
                  <a:lnTo>
                    <a:pt x="235172" y="277940"/>
                  </a:lnTo>
                  <a:cubicBezTo>
                    <a:pt x="254508" y="297275"/>
                    <a:pt x="280702" y="308134"/>
                    <a:pt x="308134" y="308134"/>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563FDFDB-D337-4F95-8611-D790147A0385}"/>
                </a:ext>
              </a:extLst>
            </p:cNvPr>
            <p:cNvSpPr/>
            <p:nvPr/>
          </p:nvSpPr>
          <p:spPr>
            <a:xfrm>
              <a:off x="3645883" y="2061400"/>
              <a:ext cx="157543" cy="157543"/>
            </a:xfrm>
            <a:custGeom>
              <a:avLst/>
              <a:gdLst>
                <a:gd name="connsiteX0" fmla="*/ 157543 w 157543"/>
                <a:gd name="connsiteY0" fmla="*/ 157544 h 157543"/>
                <a:gd name="connsiteX1" fmla="*/ 157543 w 157543"/>
                <a:gd name="connsiteY1" fmla="*/ 157544 h 157543"/>
                <a:gd name="connsiteX2" fmla="*/ 0 w 157543"/>
                <a:gd name="connsiteY2" fmla="*/ 0 h 157543"/>
                <a:gd name="connsiteX3" fmla="*/ 0 w 157543"/>
                <a:gd name="connsiteY3" fmla="*/ 0 h 157543"/>
                <a:gd name="connsiteX4" fmla="*/ 30289 w 157543"/>
                <a:gd name="connsiteY4" fmla="*/ 73057 h 157543"/>
                <a:gd name="connsiteX5" fmla="*/ 84582 w 157543"/>
                <a:gd name="connsiteY5" fmla="*/ 127349 h 157543"/>
                <a:gd name="connsiteX6" fmla="*/ 157543 w 157543"/>
                <a:gd name="connsiteY6" fmla="*/ 157544 h 15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543" h="157543">
                  <a:moveTo>
                    <a:pt x="157543" y="157544"/>
                  </a:moveTo>
                  <a:lnTo>
                    <a:pt x="157543" y="157544"/>
                  </a:lnTo>
                  <a:lnTo>
                    <a:pt x="0" y="0"/>
                  </a:lnTo>
                  <a:lnTo>
                    <a:pt x="0" y="0"/>
                  </a:lnTo>
                  <a:cubicBezTo>
                    <a:pt x="0" y="27432"/>
                    <a:pt x="10858" y="53626"/>
                    <a:pt x="30289" y="73057"/>
                  </a:cubicBezTo>
                  <a:lnTo>
                    <a:pt x="84582" y="127349"/>
                  </a:lnTo>
                  <a:cubicBezTo>
                    <a:pt x="103822" y="146685"/>
                    <a:pt x="130111" y="157544"/>
                    <a:pt x="157543" y="157544"/>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8731D497-E965-43C0-ABF6-DCBC1AC1C2D9}"/>
                </a:ext>
              </a:extLst>
            </p:cNvPr>
            <p:cNvSpPr/>
            <p:nvPr/>
          </p:nvSpPr>
          <p:spPr>
            <a:xfrm>
              <a:off x="3102109" y="1760315"/>
              <a:ext cx="458620" cy="458620"/>
            </a:xfrm>
            <a:custGeom>
              <a:avLst/>
              <a:gdLst>
                <a:gd name="connsiteX0" fmla="*/ 458621 w 458620"/>
                <a:gd name="connsiteY0" fmla="*/ 422720 h 458620"/>
                <a:gd name="connsiteX1" fmla="*/ 458621 w 458620"/>
                <a:gd name="connsiteY1" fmla="*/ 35814 h 458620"/>
                <a:gd name="connsiteX2" fmla="*/ 422807 w 458620"/>
                <a:gd name="connsiteY2" fmla="*/ 0 h 458620"/>
                <a:gd name="connsiteX3" fmla="*/ 35901 w 458620"/>
                <a:gd name="connsiteY3" fmla="*/ 0 h 458620"/>
                <a:gd name="connsiteX4" fmla="*/ 10564 w 458620"/>
                <a:gd name="connsiteY4" fmla="*/ 61151 h 458620"/>
                <a:gd name="connsiteX5" fmla="*/ 397470 w 458620"/>
                <a:gd name="connsiteY5" fmla="*/ 448056 h 458620"/>
                <a:gd name="connsiteX6" fmla="*/ 458621 w 458620"/>
                <a:gd name="connsiteY6" fmla="*/ 422720 h 45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620" h="458620">
                  <a:moveTo>
                    <a:pt x="458621" y="422720"/>
                  </a:moveTo>
                  <a:lnTo>
                    <a:pt x="458621" y="35814"/>
                  </a:lnTo>
                  <a:cubicBezTo>
                    <a:pt x="458621" y="16002"/>
                    <a:pt x="442618" y="0"/>
                    <a:pt x="422807" y="0"/>
                  </a:cubicBezTo>
                  <a:lnTo>
                    <a:pt x="35901" y="0"/>
                  </a:lnTo>
                  <a:cubicBezTo>
                    <a:pt x="3992" y="0"/>
                    <a:pt x="-12010" y="38576"/>
                    <a:pt x="10564" y="61151"/>
                  </a:cubicBezTo>
                  <a:lnTo>
                    <a:pt x="397470" y="448056"/>
                  </a:lnTo>
                  <a:cubicBezTo>
                    <a:pt x="420044" y="470630"/>
                    <a:pt x="458621" y="454628"/>
                    <a:pt x="458621" y="422720"/>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D0B4A38B-D171-44DA-9762-FE91ABA433E5}"/>
                </a:ext>
              </a:extLst>
            </p:cNvPr>
            <p:cNvSpPr/>
            <p:nvPr/>
          </p:nvSpPr>
          <p:spPr>
            <a:xfrm>
              <a:off x="4357877" y="1760410"/>
              <a:ext cx="458819" cy="458628"/>
            </a:xfrm>
            <a:custGeom>
              <a:avLst/>
              <a:gdLst>
                <a:gd name="connsiteX0" fmla="*/ 0 w 458819"/>
                <a:gd name="connsiteY0" fmla="*/ 95 h 458628"/>
                <a:gd name="connsiteX1" fmla="*/ 0 w 458819"/>
                <a:gd name="connsiteY1" fmla="*/ 95 h 458628"/>
                <a:gd name="connsiteX2" fmla="*/ 30004 w 458819"/>
                <a:gd name="connsiteY2" fmla="*/ 72581 h 458628"/>
                <a:gd name="connsiteX3" fmla="*/ 386048 w 458819"/>
                <a:gd name="connsiteY3" fmla="*/ 428625 h 458628"/>
                <a:gd name="connsiteX4" fmla="*/ 458534 w 458819"/>
                <a:gd name="connsiteY4" fmla="*/ 458629 h 458628"/>
                <a:gd name="connsiteX5" fmla="*/ 458819 w 458819"/>
                <a:gd name="connsiteY5" fmla="*/ 458629 h 458628"/>
                <a:gd name="connsiteX6" fmla="*/ 458819 w 458819"/>
                <a:gd name="connsiteY6" fmla="*/ 458534 h 458628"/>
                <a:gd name="connsiteX7" fmla="*/ 286 w 458819"/>
                <a:gd name="connsiteY7" fmla="*/ 0 h 458628"/>
                <a:gd name="connsiteX8" fmla="*/ 0 w 458819"/>
                <a:gd name="connsiteY8" fmla="*/ 95 h 45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819" h="458628">
                  <a:moveTo>
                    <a:pt x="0" y="95"/>
                  </a:moveTo>
                  <a:lnTo>
                    <a:pt x="0" y="95"/>
                  </a:lnTo>
                  <a:cubicBezTo>
                    <a:pt x="0" y="27242"/>
                    <a:pt x="10763" y="53340"/>
                    <a:pt x="30004" y="72581"/>
                  </a:cubicBezTo>
                  <a:lnTo>
                    <a:pt x="386048" y="428625"/>
                  </a:lnTo>
                  <a:cubicBezTo>
                    <a:pt x="405289" y="447865"/>
                    <a:pt x="431292" y="458629"/>
                    <a:pt x="458534" y="458629"/>
                  </a:cubicBezTo>
                  <a:lnTo>
                    <a:pt x="458819" y="458629"/>
                  </a:lnTo>
                  <a:lnTo>
                    <a:pt x="458819" y="458534"/>
                  </a:lnTo>
                  <a:lnTo>
                    <a:pt x="286" y="0"/>
                  </a:lnTo>
                  <a:lnTo>
                    <a:pt x="0" y="95"/>
                  </a:ln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C6337A73-E2BE-438B-84AD-4A8F719D2C6F}"/>
                </a:ext>
              </a:extLst>
            </p:cNvPr>
            <p:cNvSpPr/>
            <p:nvPr/>
          </p:nvSpPr>
          <p:spPr>
            <a:xfrm>
              <a:off x="4357877" y="1910810"/>
              <a:ext cx="308133" cy="308133"/>
            </a:xfrm>
            <a:custGeom>
              <a:avLst/>
              <a:gdLst>
                <a:gd name="connsiteX0" fmla="*/ 308134 w 308133"/>
                <a:gd name="connsiteY0" fmla="*/ 308134 h 308133"/>
                <a:gd name="connsiteX1" fmla="*/ 308134 w 308133"/>
                <a:gd name="connsiteY1" fmla="*/ 308134 h 308133"/>
                <a:gd name="connsiteX2" fmla="*/ 0 w 308133"/>
                <a:gd name="connsiteY2" fmla="*/ 0 h 308133"/>
                <a:gd name="connsiteX3" fmla="*/ 0 w 308133"/>
                <a:gd name="connsiteY3" fmla="*/ 0 h 308133"/>
                <a:gd name="connsiteX4" fmla="*/ 30290 w 308133"/>
                <a:gd name="connsiteY4" fmla="*/ 73057 h 308133"/>
                <a:gd name="connsiteX5" fmla="*/ 235172 w 308133"/>
                <a:gd name="connsiteY5" fmla="*/ 277940 h 308133"/>
                <a:gd name="connsiteX6" fmla="*/ 308134 w 308133"/>
                <a:gd name="connsiteY6" fmla="*/ 308134 h 30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133" h="308133">
                  <a:moveTo>
                    <a:pt x="308134" y="308134"/>
                  </a:moveTo>
                  <a:lnTo>
                    <a:pt x="308134" y="308134"/>
                  </a:lnTo>
                  <a:lnTo>
                    <a:pt x="0" y="0"/>
                  </a:lnTo>
                  <a:lnTo>
                    <a:pt x="0" y="0"/>
                  </a:lnTo>
                  <a:cubicBezTo>
                    <a:pt x="0" y="27432"/>
                    <a:pt x="10859" y="53626"/>
                    <a:pt x="30290" y="73057"/>
                  </a:cubicBezTo>
                  <a:lnTo>
                    <a:pt x="235172" y="277940"/>
                  </a:lnTo>
                  <a:cubicBezTo>
                    <a:pt x="254508" y="297275"/>
                    <a:pt x="280797" y="308134"/>
                    <a:pt x="308134" y="308134"/>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1E1A0C4F-C40C-440B-A9B1-D2B33A9EE422}"/>
                </a:ext>
              </a:extLst>
            </p:cNvPr>
            <p:cNvSpPr/>
            <p:nvPr/>
          </p:nvSpPr>
          <p:spPr>
            <a:xfrm>
              <a:off x="4357877" y="2061400"/>
              <a:ext cx="157543" cy="157543"/>
            </a:xfrm>
            <a:custGeom>
              <a:avLst/>
              <a:gdLst>
                <a:gd name="connsiteX0" fmla="*/ 157544 w 157543"/>
                <a:gd name="connsiteY0" fmla="*/ 157544 h 157543"/>
                <a:gd name="connsiteX1" fmla="*/ 157544 w 157543"/>
                <a:gd name="connsiteY1" fmla="*/ 157544 h 157543"/>
                <a:gd name="connsiteX2" fmla="*/ 0 w 157543"/>
                <a:gd name="connsiteY2" fmla="*/ 0 h 157543"/>
                <a:gd name="connsiteX3" fmla="*/ 0 w 157543"/>
                <a:gd name="connsiteY3" fmla="*/ 0 h 157543"/>
                <a:gd name="connsiteX4" fmla="*/ 30290 w 157543"/>
                <a:gd name="connsiteY4" fmla="*/ 73057 h 157543"/>
                <a:gd name="connsiteX5" fmla="*/ 84582 w 157543"/>
                <a:gd name="connsiteY5" fmla="*/ 127349 h 157543"/>
                <a:gd name="connsiteX6" fmla="*/ 157544 w 157543"/>
                <a:gd name="connsiteY6" fmla="*/ 157544 h 15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543" h="157543">
                  <a:moveTo>
                    <a:pt x="157544" y="157544"/>
                  </a:moveTo>
                  <a:lnTo>
                    <a:pt x="157544" y="157544"/>
                  </a:lnTo>
                  <a:lnTo>
                    <a:pt x="0" y="0"/>
                  </a:lnTo>
                  <a:lnTo>
                    <a:pt x="0" y="0"/>
                  </a:lnTo>
                  <a:cubicBezTo>
                    <a:pt x="0" y="27432"/>
                    <a:pt x="10859" y="53626"/>
                    <a:pt x="30290" y="73057"/>
                  </a:cubicBezTo>
                  <a:lnTo>
                    <a:pt x="84582" y="127349"/>
                  </a:lnTo>
                  <a:cubicBezTo>
                    <a:pt x="103918" y="146685"/>
                    <a:pt x="130207" y="157544"/>
                    <a:pt x="157544" y="157544"/>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14E1A879-0F55-47F1-B691-1FC0B56381F4}"/>
                </a:ext>
              </a:extLst>
            </p:cNvPr>
            <p:cNvSpPr/>
            <p:nvPr/>
          </p:nvSpPr>
          <p:spPr>
            <a:xfrm>
              <a:off x="3814198" y="1760315"/>
              <a:ext cx="458620" cy="458620"/>
            </a:xfrm>
            <a:custGeom>
              <a:avLst/>
              <a:gdLst>
                <a:gd name="connsiteX0" fmla="*/ 458621 w 458620"/>
                <a:gd name="connsiteY0" fmla="*/ 422720 h 458620"/>
                <a:gd name="connsiteX1" fmla="*/ 458621 w 458620"/>
                <a:gd name="connsiteY1" fmla="*/ 35814 h 458620"/>
                <a:gd name="connsiteX2" fmla="*/ 422806 w 458620"/>
                <a:gd name="connsiteY2" fmla="*/ 0 h 458620"/>
                <a:gd name="connsiteX3" fmla="*/ 35901 w 458620"/>
                <a:gd name="connsiteY3" fmla="*/ 0 h 458620"/>
                <a:gd name="connsiteX4" fmla="*/ 10565 w 458620"/>
                <a:gd name="connsiteY4" fmla="*/ 61151 h 458620"/>
                <a:gd name="connsiteX5" fmla="*/ 397470 w 458620"/>
                <a:gd name="connsiteY5" fmla="*/ 448056 h 458620"/>
                <a:gd name="connsiteX6" fmla="*/ 458621 w 458620"/>
                <a:gd name="connsiteY6" fmla="*/ 422720 h 45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620" h="458620">
                  <a:moveTo>
                    <a:pt x="458621" y="422720"/>
                  </a:moveTo>
                  <a:lnTo>
                    <a:pt x="458621" y="35814"/>
                  </a:lnTo>
                  <a:cubicBezTo>
                    <a:pt x="458621" y="16002"/>
                    <a:pt x="442619" y="0"/>
                    <a:pt x="422806" y="0"/>
                  </a:cubicBezTo>
                  <a:lnTo>
                    <a:pt x="35901" y="0"/>
                  </a:lnTo>
                  <a:cubicBezTo>
                    <a:pt x="3992" y="0"/>
                    <a:pt x="-12010" y="38576"/>
                    <a:pt x="10565" y="61151"/>
                  </a:cubicBezTo>
                  <a:lnTo>
                    <a:pt x="397470" y="448056"/>
                  </a:lnTo>
                  <a:cubicBezTo>
                    <a:pt x="419949" y="470630"/>
                    <a:pt x="458621" y="454628"/>
                    <a:pt x="458621" y="422720"/>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8F442583-C6DF-4021-AD16-1572E8AD2514}"/>
                </a:ext>
              </a:extLst>
            </p:cNvPr>
            <p:cNvSpPr/>
            <p:nvPr/>
          </p:nvSpPr>
          <p:spPr>
            <a:xfrm>
              <a:off x="5069871" y="1760410"/>
              <a:ext cx="458819" cy="458628"/>
            </a:xfrm>
            <a:custGeom>
              <a:avLst/>
              <a:gdLst>
                <a:gd name="connsiteX0" fmla="*/ 0 w 458819"/>
                <a:gd name="connsiteY0" fmla="*/ 95 h 458628"/>
                <a:gd name="connsiteX1" fmla="*/ 0 w 458819"/>
                <a:gd name="connsiteY1" fmla="*/ 95 h 458628"/>
                <a:gd name="connsiteX2" fmla="*/ 30004 w 458819"/>
                <a:gd name="connsiteY2" fmla="*/ 72581 h 458628"/>
                <a:gd name="connsiteX3" fmla="*/ 386048 w 458819"/>
                <a:gd name="connsiteY3" fmla="*/ 428625 h 458628"/>
                <a:gd name="connsiteX4" fmla="*/ 458534 w 458819"/>
                <a:gd name="connsiteY4" fmla="*/ 458629 h 458628"/>
                <a:gd name="connsiteX5" fmla="*/ 458819 w 458819"/>
                <a:gd name="connsiteY5" fmla="*/ 458629 h 458628"/>
                <a:gd name="connsiteX6" fmla="*/ 458819 w 458819"/>
                <a:gd name="connsiteY6" fmla="*/ 458534 h 458628"/>
                <a:gd name="connsiteX7" fmla="*/ 286 w 458819"/>
                <a:gd name="connsiteY7" fmla="*/ 0 h 458628"/>
                <a:gd name="connsiteX8" fmla="*/ 0 w 458819"/>
                <a:gd name="connsiteY8" fmla="*/ 95 h 45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819" h="458628">
                  <a:moveTo>
                    <a:pt x="0" y="95"/>
                  </a:moveTo>
                  <a:lnTo>
                    <a:pt x="0" y="95"/>
                  </a:lnTo>
                  <a:cubicBezTo>
                    <a:pt x="0" y="27242"/>
                    <a:pt x="10763" y="53340"/>
                    <a:pt x="30004" y="72581"/>
                  </a:cubicBezTo>
                  <a:lnTo>
                    <a:pt x="386048" y="428625"/>
                  </a:lnTo>
                  <a:cubicBezTo>
                    <a:pt x="405289" y="447865"/>
                    <a:pt x="431292" y="458629"/>
                    <a:pt x="458534" y="458629"/>
                  </a:cubicBezTo>
                  <a:lnTo>
                    <a:pt x="458819" y="458629"/>
                  </a:lnTo>
                  <a:lnTo>
                    <a:pt x="458819" y="458534"/>
                  </a:lnTo>
                  <a:lnTo>
                    <a:pt x="286" y="0"/>
                  </a:lnTo>
                  <a:lnTo>
                    <a:pt x="0" y="95"/>
                  </a:ln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9E2BE95B-0185-4B52-9C83-C5B3D511394F}"/>
                </a:ext>
              </a:extLst>
            </p:cNvPr>
            <p:cNvSpPr/>
            <p:nvPr/>
          </p:nvSpPr>
          <p:spPr>
            <a:xfrm>
              <a:off x="5069966" y="1910810"/>
              <a:ext cx="308133" cy="308133"/>
            </a:xfrm>
            <a:custGeom>
              <a:avLst/>
              <a:gdLst>
                <a:gd name="connsiteX0" fmla="*/ 308134 w 308133"/>
                <a:gd name="connsiteY0" fmla="*/ 308134 h 308133"/>
                <a:gd name="connsiteX1" fmla="*/ 308134 w 308133"/>
                <a:gd name="connsiteY1" fmla="*/ 308134 h 308133"/>
                <a:gd name="connsiteX2" fmla="*/ 0 w 308133"/>
                <a:gd name="connsiteY2" fmla="*/ 0 h 308133"/>
                <a:gd name="connsiteX3" fmla="*/ 0 w 308133"/>
                <a:gd name="connsiteY3" fmla="*/ 0 h 308133"/>
                <a:gd name="connsiteX4" fmla="*/ 30289 w 308133"/>
                <a:gd name="connsiteY4" fmla="*/ 73057 h 308133"/>
                <a:gd name="connsiteX5" fmla="*/ 235172 w 308133"/>
                <a:gd name="connsiteY5" fmla="*/ 277940 h 308133"/>
                <a:gd name="connsiteX6" fmla="*/ 308134 w 308133"/>
                <a:gd name="connsiteY6" fmla="*/ 308134 h 30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133" h="308133">
                  <a:moveTo>
                    <a:pt x="308134" y="308134"/>
                  </a:moveTo>
                  <a:lnTo>
                    <a:pt x="308134" y="308134"/>
                  </a:lnTo>
                  <a:lnTo>
                    <a:pt x="0" y="0"/>
                  </a:lnTo>
                  <a:lnTo>
                    <a:pt x="0" y="0"/>
                  </a:lnTo>
                  <a:cubicBezTo>
                    <a:pt x="0" y="27432"/>
                    <a:pt x="10859" y="53626"/>
                    <a:pt x="30289" y="73057"/>
                  </a:cubicBezTo>
                  <a:lnTo>
                    <a:pt x="235172" y="277940"/>
                  </a:lnTo>
                  <a:cubicBezTo>
                    <a:pt x="254508" y="297275"/>
                    <a:pt x="280702" y="308134"/>
                    <a:pt x="308134" y="30813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DFFFF13D-B6AD-4285-A5F1-9608C3802E54}"/>
                </a:ext>
              </a:extLst>
            </p:cNvPr>
            <p:cNvSpPr/>
            <p:nvPr/>
          </p:nvSpPr>
          <p:spPr>
            <a:xfrm>
              <a:off x="5069966" y="2061400"/>
              <a:ext cx="157543" cy="157543"/>
            </a:xfrm>
            <a:custGeom>
              <a:avLst/>
              <a:gdLst>
                <a:gd name="connsiteX0" fmla="*/ 157544 w 157543"/>
                <a:gd name="connsiteY0" fmla="*/ 157544 h 157543"/>
                <a:gd name="connsiteX1" fmla="*/ 157544 w 157543"/>
                <a:gd name="connsiteY1" fmla="*/ 157544 h 157543"/>
                <a:gd name="connsiteX2" fmla="*/ 0 w 157543"/>
                <a:gd name="connsiteY2" fmla="*/ 0 h 157543"/>
                <a:gd name="connsiteX3" fmla="*/ 0 w 157543"/>
                <a:gd name="connsiteY3" fmla="*/ 0 h 157543"/>
                <a:gd name="connsiteX4" fmla="*/ 30289 w 157543"/>
                <a:gd name="connsiteY4" fmla="*/ 73057 h 157543"/>
                <a:gd name="connsiteX5" fmla="*/ 84582 w 157543"/>
                <a:gd name="connsiteY5" fmla="*/ 127349 h 157543"/>
                <a:gd name="connsiteX6" fmla="*/ 157544 w 157543"/>
                <a:gd name="connsiteY6" fmla="*/ 157544 h 15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543" h="157543">
                  <a:moveTo>
                    <a:pt x="157544" y="157544"/>
                  </a:moveTo>
                  <a:lnTo>
                    <a:pt x="157544" y="157544"/>
                  </a:lnTo>
                  <a:lnTo>
                    <a:pt x="0" y="0"/>
                  </a:lnTo>
                  <a:lnTo>
                    <a:pt x="0" y="0"/>
                  </a:lnTo>
                  <a:cubicBezTo>
                    <a:pt x="0" y="27432"/>
                    <a:pt x="10859" y="53626"/>
                    <a:pt x="30289" y="73057"/>
                  </a:cubicBezTo>
                  <a:lnTo>
                    <a:pt x="84582" y="127349"/>
                  </a:lnTo>
                  <a:cubicBezTo>
                    <a:pt x="103822" y="146685"/>
                    <a:pt x="130112" y="157544"/>
                    <a:pt x="157544" y="15754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D275DC54-1C4C-4466-87AA-AB55A3355E9B}"/>
                </a:ext>
              </a:extLst>
            </p:cNvPr>
            <p:cNvSpPr/>
            <p:nvPr/>
          </p:nvSpPr>
          <p:spPr>
            <a:xfrm>
              <a:off x="4526192" y="1760315"/>
              <a:ext cx="458620" cy="458620"/>
            </a:xfrm>
            <a:custGeom>
              <a:avLst/>
              <a:gdLst>
                <a:gd name="connsiteX0" fmla="*/ 458621 w 458620"/>
                <a:gd name="connsiteY0" fmla="*/ 422720 h 458620"/>
                <a:gd name="connsiteX1" fmla="*/ 458621 w 458620"/>
                <a:gd name="connsiteY1" fmla="*/ 35814 h 458620"/>
                <a:gd name="connsiteX2" fmla="*/ 422807 w 458620"/>
                <a:gd name="connsiteY2" fmla="*/ 0 h 458620"/>
                <a:gd name="connsiteX3" fmla="*/ 35901 w 458620"/>
                <a:gd name="connsiteY3" fmla="*/ 0 h 458620"/>
                <a:gd name="connsiteX4" fmla="*/ 10564 w 458620"/>
                <a:gd name="connsiteY4" fmla="*/ 61151 h 458620"/>
                <a:gd name="connsiteX5" fmla="*/ 397470 w 458620"/>
                <a:gd name="connsiteY5" fmla="*/ 448056 h 458620"/>
                <a:gd name="connsiteX6" fmla="*/ 458621 w 458620"/>
                <a:gd name="connsiteY6" fmla="*/ 422720 h 45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620" h="458620">
                  <a:moveTo>
                    <a:pt x="458621" y="422720"/>
                  </a:moveTo>
                  <a:lnTo>
                    <a:pt x="458621" y="35814"/>
                  </a:lnTo>
                  <a:cubicBezTo>
                    <a:pt x="458621" y="16002"/>
                    <a:pt x="442619" y="0"/>
                    <a:pt x="422807" y="0"/>
                  </a:cubicBezTo>
                  <a:lnTo>
                    <a:pt x="35901" y="0"/>
                  </a:lnTo>
                  <a:cubicBezTo>
                    <a:pt x="3992" y="0"/>
                    <a:pt x="-12010" y="38576"/>
                    <a:pt x="10564" y="61151"/>
                  </a:cubicBezTo>
                  <a:lnTo>
                    <a:pt x="397470" y="448056"/>
                  </a:lnTo>
                  <a:cubicBezTo>
                    <a:pt x="420044" y="470630"/>
                    <a:pt x="458621" y="454628"/>
                    <a:pt x="458621" y="422720"/>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93A6E2AE-C408-488E-A89D-2213AFDED7A8}"/>
                </a:ext>
              </a:extLst>
            </p:cNvPr>
            <p:cNvSpPr/>
            <p:nvPr/>
          </p:nvSpPr>
          <p:spPr>
            <a:xfrm>
              <a:off x="2221705" y="1200150"/>
              <a:ext cx="458819" cy="458628"/>
            </a:xfrm>
            <a:custGeom>
              <a:avLst/>
              <a:gdLst>
                <a:gd name="connsiteX0" fmla="*/ 0 w 458819"/>
                <a:gd name="connsiteY0" fmla="*/ 191 h 458628"/>
                <a:gd name="connsiteX1" fmla="*/ 0 w 458819"/>
                <a:gd name="connsiteY1" fmla="*/ 191 h 458628"/>
                <a:gd name="connsiteX2" fmla="*/ 30004 w 458819"/>
                <a:gd name="connsiteY2" fmla="*/ 72676 h 458628"/>
                <a:gd name="connsiteX3" fmla="*/ 386048 w 458819"/>
                <a:gd name="connsiteY3" fmla="*/ 428625 h 458628"/>
                <a:gd name="connsiteX4" fmla="*/ 458534 w 458819"/>
                <a:gd name="connsiteY4" fmla="*/ 458629 h 458628"/>
                <a:gd name="connsiteX5" fmla="*/ 458819 w 458819"/>
                <a:gd name="connsiteY5" fmla="*/ 458629 h 458628"/>
                <a:gd name="connsiteX6" fmla="*/ 458819 w 458819"/>
                <a:gd name="connsiteY6" fmla="*/ 458534 h 458628"/>
                <a:gd name="connsiteX7" fmla="*/ 190 w 458819"/>
                <a:gd name="connsiteY7" fmla="*/ 0 h 458628"/>
                <a:gd name="connsiteX8" fmla="*/ 0 w 458819"/>
                <a:gd name="connsiteY8" fmla="*/ 191 h 45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819" h="458628">
                  <a:moveTo>
                    <a:pt x="0" y="191"/>
                  </a:moveTo>
                  <a:lnTo>
                    <a:pt x="0" y="191"/>
                  </a:lnTo>
                  <a:cubicBezTo>
                    <a:pt x="0" y="27337"/>
                    <a:pt x="10763" y="53435"/>
                    <a:pt x="30004" y="72676"/>
                  </a:cubicBezTo>
                  <a:lnTo>
                    <a:pt x="386048" y="428625"/>
                  </a:lnTo>
                  <a:cubicBezTo>
                    <a:pt x="405289" y="447866"/>
                    <a:pt x="431292" y="458629"/>
                    <a:pt x="458534" y="458629"/>
                  </a:cubicBezTo>
                  <a:lnTo>
                    <a:pt x="458819" y="458629"/>
                  </a:lnTo>
                  <a:lnTo>
                    <a:pt x="458819" y="458534"/>
                  </a:lnTo>
                  <a:lnTo>
                    <a:pt x="190" y="0"/>
                  </a:lnTo>
                  <a:lnTo>
                    <a:pt x="0" y="191"/>
                  </a:ln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C09D9418-557C-436A-9302-52AF0A09C982}"/>
                </a:ext>
              </a:extLst>
            </p:cNvPr>
            <p:cNvSpPr/>
            <p:nvPr/>
          </p:nvSpPr>
          <p:spPr>
            <a:xfrm>
              <a:off x="2221705" y="1350645"/>
              <a:ext cx="308229" cy="308133"/>
            </a:xfrm>
            <a:custGeom>
              <a:avLst/>
              <a:gdLst>
                <a:gd name="connsiteX0" fmla="*/ 308229 w 308229"/>
                <a:gd name="connsiteY0" fmla="*/ 308134 h 308133"/>
                <a:gd name="connsiteX1" fmla="*/ 308229 w 308229"/>
                <a:gd name="connsiteY1" fmla="*/ 308134 h 308133"/>
                <a:gd name="connsiteX2" fmla="*/ 0 w 308229"/>
                <a:gd name="connsiteY2" fmla="*/ 0 h 308133"/>
                <a:gd name="connsiteX3" fmla="*/ 0 w 308229"/>
                <a:gd name="connsiteY3" fmla="*/ 0 h 308133"/>
                <a:gd name="connsiteX4" fmla="*/ 30290 w 308229"/>
                <a:gd name="connsiteY4" fmla="*/ 73057 h 308133"/>
                <a:gd name="connsiteX5" fmla="*/ 235172 w 308229"/>
                <a:gd name="connsiteY5" fmla="*/ 277940 h 308133"/>
                <a:gd name="connsiteX6" fmla="*/ 308229 w 308229"/>
                <a:gd name="connsiteY6" fmla="*/ 308134 h 30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29" h="308133">
                  <a:moveTo>
                    <a:pt x="308229" y="308134"/>
                  </a:moveTo>
                  <a:lnTo>
                    <a:pt x="308229" y="308134"/>
                  </a:lnTo>
                  <a:lnTo>
                    <a:pt x="0" y="0"/>
                  </a:lnTo>
                  <a:lnTo>
                    <a:pt x="0" y="0"/>
                  </a:lnTo>
                  <a:cubicBezTo>
                    <a:pt x="0" y="27432"/>
                    <a:pt x="10858" y="53626"/>
                    <a:pt x="30290" y="73057"/>
                  </a:cubicBezTo>
                  <a:lnTo>
                    <a:pt x="235172" y="277940"/>
                  </a:lnTo>
                  <a:cubicBezTo>
                    <a:pt x="254603" y="297275"/>
                    <a:pt x="280797" y="308134"/>
                    <a:pt x="308229" y="308134"/>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CF7AF915-0D8E-4FFA-95B4-34632D0D9106}"/>
                </a:ext>
              </a:extLst>
            </p:cNvPr>
            <p:cNvSpPr/>
            <p:nvPr/>
          </p:nvSpPr>
          <p:spPr>
            <a:xfrm>
              <a:off x="2221705" y="1501235"/>
              <a:ext cx="157638" cy="157543"/>
            </a:xfrm>
            <a:custGeom>
              <a:avLst/>
              <a:gdLst>
                <a:gd name="connsiteX0" fmla="*/ 157639 w 157638"/>
                <a:gd name="connsiteY0" fmla="*/ 157544 h 157543"/>
                <a:gd name="connsiteX1" fmla="*/ 157639 w 157638"/>
                <a:gd name="connsiteY1" fmla="*/ 157544 h 157543"/>
                <a:gd name="connsiteX2" fmla="*/ 0 w 157638"/>
                <a:gd name="connsiteY2" fmla="*/ 0 h 157543"/>
                <a:gd name="connsiteX3" fmla="*/ 0 w 157638"/>
                <a:gd name="connsiteY3" fmla="*/ 0 h 157543"/>
                <a:gd name="connsiteX4" fmla="*/ 30290 w 157638"/>
                <a:gd name="connsiteY4" fmla="*/ 73057 h 157543"/>
                <a:gd name="connsiteX5" fmla="*/ 84582 w 157638"/>
                <a:gd name="connsiteY5" fmla="*/ 127349 h 157543"/>
                <a:gd name="connsiteX6" fmla="*/ 157639 w 157638"/>
                <a:gd name="connsiteY6" fmla="*/ 157544 h 15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638" h="157543">
                  <a:moveTo>
                    <a:pt x="157639" y="157544"/>
                  </a:moveTo>
                  <a:lnTo>
                    <a:pt x="157639" y="157544"/>
                  </a:lnTo>
                  <a:lnTo>
                    <a:pt x="0" y="0"/>
                  </a:lnTo>
                  <a:lnTo>
                    <a:pt x="0" y="0"/>
                  </a:lnTo>
                  <a:cubicBezTo>
                    <a:pt x="0" y="27432"/>
                    <a:pt x="10858" y="53626"/>
                    <a:pt x="30290" y="73057"/>
                  </a:cubicBezTo>
                  <a:lnTo>
                    <a:pt x="84582" y="127349"/>
                  </a:lnTo>
                  <a:cubicBezTo>
                    <a:pt x="103918" y="146685"/>
                    <a:pt x="130207" y="157544"/>
                    <a:pt x="157639" y="157544"/>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F3DFED52-2AC4-4440-81A1-F04F68EFFDB9}"/>
                </a:ext>
              </a:extLst>
            </p:cNvPr>
            <p:cNvSpPr/>
            <p:nvPr/>
          </p:nvSpPr>
          <p:spPr>
            <a:xfrm>
              <a:off x="1678026" y="1200150"/>
              <a:ext cx="458620" cy="458620"/>
            </a:xfrm>
            <a:custGeom>
              <a:avLst/>
              <a:gdLst>
                <a:gd name="connsiteX0" fmla="*/ 458621 w 458620"/>
                <a:gd name="connsiteY0" fmla="*/ 422720 h 458620"/>
                <a:gd name="connsiteX1" fmla="*/ 458621 w 458620"/>
                <a:gd name="connsiteY1" fmla="*/ 35814 h 458620"/>
                <a:gd name="connsiteX2" fmla="*/ 422807 w 458620"/>
                <a:gd name="connsiteY2" fmla="*/ 0 h 458620"/>
                <a:gd name="connsiteX3" fmla="*/ 35901 w 458620"/>
                <a:gd name="connsiteY3" fmla="*/ 0 h 458620"/>
                <a:gd name="connsiteX4" fmla="*/ 10565 w 458620"/>
                <a:gd name="connsiteY4" fmla="*/ 61151 h 458620"/>
                <a:gd name="connsiteX5" fmla="*/ 397470 w 458620"/>
                <a:gd name="connsiteY5" fmla="*/ 448056 h 458620"/>
                <a:gd name="connsiteX6" fmla="*/ 458621 w 458620"/>
                <a:gd name="connsiteY6" fmla="*/ 422720 h 45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620" h="458620">
                  <a:moveTo>
                    <a:pt x="458621" y="422720"/>
                  </a:moveTo>
                  <a:lnTo>
                    <a:pt x="458621" y="35814"/>
                  </a:lnTo>
                  <a:cubicBezTo>
                    <a:pt x="458621" y="16002"/>
                    <a:pt x="442619" y="0"/>
                    <a:pt x="422807" y="0"/>
                  </a:cubicBezTo>
                  <a:lnTo>
                    <a:pt x="35901" y="0"/>
                  </a:lnTo>
                  <a:cubicBezTo>
                    <a:pt x="3992" y="0"/>
                    <a:pt x="-12010" y="38576"/>
                    <a:pt x="10565" y="61151"/>
                  </a:cubicBezTo>
                  <a:lnTo>
                    <a:pt x="397470" y="448056"/>
                  </a:lnTo>
                  <a:cubicBezTo>
                    <a:pt x="420044" y="470630"/>
                    <a:pt x="458621" y="454628"/>
                    <a:pt x="458621" y="422720"/>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34DF3725-C0E4-4675-9028-2B66E8127F2B}"/>
                </a:ext>
              </a:extLst>
            </p:cNvPr>
            <p:cNvSpPr/>
            <p:nvPr/>
          </p:nvSpPr>
          <p:spPr>
            <a:xfrm>
              <a:off x="2933794" y="1200150"/>
              <a:ext cx="458819" cy="458628"/>
            </a:xfrm>
            <a:custGeom>
              <a:avLst/>
              <a:gdLst>
                <a:gd name="connsiteX0" fmla="*/ 0 w 458819"/>
                <a:gd name="connsiteY0" fmla="*/ 191 h 458628"/>
                <a:gd name="connsiteX1" fmla="*/ 0 w 458819"/>
                <a:gd name="connsiteY1" fmla="*/ 191 h 458628"/>
                <a:gd name="connsiteX2" fmla="*/ 30004 w 458819"/>
                <a:gd name="connsiteY2" fmla="*/ 72676 h 458628"/>
                <a:gd name="connsiteX3" fmla="*/ 386048 w 458819"/>
                <a:gd name="connsiteY3" fmla="*/ 428625 h 458628"/>
                <a:gd name="connsiteX4" fmla="*/ 458534 w 458819"/>
                <a:gd name="connsiteY4" fmla="*/ 458629 h 458628"/>
                <a:gd name="connsiteX5" fmla="*/ 458819 w 458819"/>
                <a:gd name="connsiteY5" fmla="*/ 458629 h 458628"/>
                <a:gd name="connsiteX6" fmla="*/ 458819 w 458819"/>
                <a:gd name="connsiteY6" fmla="*/ 458534 h 458628"/>
                <a:gd name="connsiteX7" fmla="*/ 191 w 458819"/>
                <a:gd name="connsiteY7" fmla="*/ 0 h 458628"/>
                <a:gd name="connsiteX8" fmla="*/ 0 w 458819"/>
                <a:gd name="connsiteY8" fmla="*/ 191 h 45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819" h="458628">
                  <a:moveTo>
                    <a:pt x="0" y="191"/>
                  </a:moveTo>
                  <a:lnTo>
                    <a:pt x="0" y="191"/>
                  </a:lnTo>
                  <a:cubicBezTo>
                    <a:pt x="0" y="27337"/>
                    <a:pt x="10763" y="53435"/>
                    <a:pt x="30004" y="72676"/>
                  </a:cubicBezTo>
                  <a:lnTo>
                    <a:pt x="386048" y="428625"/>
                  </a:lnTo>
                  <a:cubicBezTo>
                    <a:pt x="405289" y="447866"/>
                    <a:pt x="431292" y="458629"/>
                    <a:pt x="458534" y="458629"/>
                  </a:cubicBezTo>
                  <a:lnTo>
                    <a:pt x="458819" y="458629"/>
                  </a:lnTo>
                  <a:lnTo>
                    <a:pt x="458819" y="458534"/>
                  </a:lnTo>
                  <a:lnTo>
                    <a:pt x="191" y="0"/>
                  </a:lnTo>
                  <a:lnTo>
                    <a:pt x="0" y="191"/>
                  </a:ln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9E3258AA-E5EC-4EA2-A919-E07D66727A10}"/>
                </a:ext>
              </a:extLst>
            </p:cNvPr>
            <p:cNvSpPr/>
            <p:nvPr/>
          </p:nvSpPr>
          <p:spPr>
            <a:xfrm>
              <a:off x="2933794" y="1350645"/>
              <a:ext cx="308133" cy="308133"/>
            </a:xfrm>
            <a:custGeom>
              <a:avLst/>
              <a:gdLst>
                <a:gd name="connsiteX0" fmla="*/ 308134 w 308133"/>
                <a:gd name="connsiteY0" fmla="*/ 308134 h 308133"/>
                <a:gd name="connsiteX1" fmla="*/ 308134 w 308133"/>
                <a:gd name="connsiteY1" fmla="*/ 308134 h 308133"/>
                <a:gd name="connsiteX2" fmla="*/ 0 w 308133"/>
                <a:gd name="connsiteY2" fmla="*/ 0 h 308133"/>
                <a:gd name="connsiteX3" fmla="*/ 0 w 308133"/>
                <a:gd name="connsiteY3" fmla="*/ 0 h 308133"/>
                <a:gd name="connsiteX4" fmla="*/ 30290 w 308133"/>
                <a:gd name="connsiteY4" fmla="*/ 73057 h 308133"/>
                <a:gd name="connsiteX5" fmla="*/ 235172 w 308133"/>
                <a:gd name="connsiteY5" fmla="*/ 277940 h 308133"/>
                <a:gd name="connsiteX6" fmla="*/ 308134 w 308133"/>
                <a:gd name="connsiteY6" fmla="*/ 308134 h 30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133" h="308133">
                  <a:moveTo>
                    <a:pt x="308134" y="308134"/>
                  </a:moveTo>
                  <a:lnTo>
                    <a:pt x="308134" y="308134"/>
                  </a:lnTo>
                  <a:lnTo>
                    <a:pt x="0" y="0"/>
                  </a:lnTo>
                  <a:lnTo>
                    <a:pt x="0" y="0"/>
                  </a:lnTo>
                  <a:cubicBezTo>
                    <a:pt x="0" y="27432"/>
                    <a:pt x="10858" y="53626"/>
                    <a:pt x="30290" y="73057"/>
                  </a:cubicBezTo>
                  <a:lnTo>
                    <a:pt x="235172" y="277940"/>
                  </a:lnTo>
                  <a:cubicBezTo>
                    <a:pt x="254508" y="297275"/>
                    <a:pt x="280797" y="308134"/>
                    <a:pt x="308134" y="308134"/>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8C9E3242-B7C4-4D6C-9967-A0822440F20A}"/>
                </a:ext>
              </a:extLst>
            </p:cNvPr>
            <p:cNvSpPr/>
            <p:nvPr/>
          </p:nvSpPr>
          <p:spPr>
            <a:xfrm>
              <a:off x="2933794" y="1501235"/>
              <a:ext cx="157543" cy="157543"/>
            </a:xfrm>
            <a:custGeom>
              <a:avLst/>
              <a:gdLst>
                <a:gd name="connsiteX0" fmla="*/ 157544 w 157543"/>
                <a:gd name="connsiteY0" fmla="*/ 157544 h 157543"/>
                <a:gd name="connsiteX1" fmla="*/ 157544 w 157543"/>
                <a:gd name="connsiteY1" fmla="*/ 157544 h 157543"/>
                <a:gd name="connsiteX2" fmla="*/ 0 w 157543"/>
                <a:gd name="connsiteY2" fmla="*/ 0 h 157543"/>
                <a:gd name="connsiteX3" fmla="*/ 0 w 157543"/>
                <a:gd name="connsiteY3" fmla="*/ 0 h 157543"/>
                <a:gd name="connsiteX4" fmla="*/ 30290 w 157543"/>
                <a:gd name="connsiteY4" fmla="*/ 73057 h 157543"/>
                <a:gd name="connsiteX5" fmla="*/ 84582 w 157543"/>
                <a:gd name="connsiteY5" fmla="*/ 127349 h 157543"/>
                <a:gd name="connsiteX6" fmla="*/ 157544 w 157543"/>
                <a:gd name="connsiteY6" fmla="*/ 157544 h 15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543" h="157543">
                  <a:moveTo>
                    <a:pt x="157544" y="157544"/>
                  </a:moveTo>
                  <a:lnTo>
                    <a:pt x="157544" y="157544"/>
                  </a:lnTo>
                  <a:lnTo>
                    <a:pt x="0" y="0"/>
                  </a:lnTo>
                  <a:lnTo>
                    <a:pt x="0" y="0"/>
                  </a:lnTo>
                  <a:cubicBezTo>
                    <a:pt x="0" y="27432"/>
                    <a:pt x="10858" y="53626"/>
                    <a:pt x="30290" y="73057"/>
                  </a:cubicBezTo>
                  <a:lnTo>
                    <a:pt x="84582" y="127349"/>
                  </a:lnTo>
                  <a:cubicBezTo>
                    <a:pt x="103918" y="146685"/>
                    <a:pt x="130207" y="157544"/>
                    <a:pt x="157544" y="157544"/>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F13D36C6-AEF3-45EF-8671-1554058EAA60}"/>
                </a:ext>
              </a:extLst>
            </p:cNvPr>
            <p:cNvSpPr/>
            <p:nvPr/>
          </p:nvSpPr>
          <p:spPr>
            <a:xfrm>
              <a:off x="2390115" y="1200150"/>
              <a:ext cx="458620" cy="458620"/>
            </a:xfrm>
            <a:custGeom>
              <a:avLst/>
              <a:gdLst>
                <a:gd name="connsiteX0" fmla="*/ 458621 w 458620"/>
                <a:gd name="connsiteY0" fmla="*/ 422720 h 458620"/>
                <a:gd name="connsiteX1" fmla="*/ 458621 w 458620"/>
                <a:gd name="connsiteY1" fmla="*/ 35814 h 458620"/>
                <a:gd name="connsiteX2" fmla="*/ 422807 w 458620"/>
                <a:gd name="connsiteY2" fmla="*/ 0 h 458620"/>
                <a:gd name="connsiteX3" fmla="*/ 35901 w 458620"/>
                <a:gd name="connsiteY3" fmla="*/ 0 h 458620"/>
                <a:gd name="connsiteX4" fmla="*/ 10565 w 458620"/>
                <a:gd name="connsiteY4" fmla="*/ 61151 h 458620"/>
                <a:gd name="connsiteX5" fmla="*/ 397470 w 458620"/>
                <a:gd name="connsiteY5" fmla="*/ 448056 h 458620"/>
                <a:gd name="connsiteX6" fmla="*/ 458621 w 458620"/>
                <a:gd name="connsiteY6" fmla="*/ 422720 h 45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620" h="458620">
                  <a:moveTo>
                    <a:pt x="458621" y="422720"/>
                  </a:moveTo>
                  <a:lnTo>
                    <a:pt x="458621" y="35814"/>
                  </a:lnTo>
                  <a:cubicBezTo>
                    <a:pt x="458621" y="16002"/>
                    <a:pt x="442618" y="0"/>
                    <a:pt x="422807" y="0"/>
                  </a:cubicBezTo>
                  <a:lnTo>
                    <a:pt x="35901" y="0"/>
                  </a:lnTo>
                  <a:cubicBezTo>
                    <a:pt x="3992" y="0"/>
                    <a:pt x="-12010" y="38576"/>
                    <a:pt x="10565" y="61151"/>
                  </a:cubicBezTo>
                  <a:lnTo>
                    <a:pt x="397470" y="448056"/>
                  </a:lnTo>
                  <a:cubicBezTo>
                    <a:pt x="419949" y="470630"/>
                    <a:pt x="458621" y="454628"/>
                    <a:pt x="458621" y="422720"/>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42002089-15D2-4F02-A211-79BE40A44CB0}"/>
                </a:ext>
              </a:extLst>
            </p:cNvPr>
            <p:cNvSpPr/>
            <p:nvPr/>
          </p:nvSpPr>
          <p:spPr>
            <a:xfrm>
              <a:off x="3645788" y="1200150"/>
              <a:ext cx="458819" cy="458628"/>
            </a:xfrm>
            <a:custGeom>
              <a:avLst/>
              <a:gdLst>
                <a:gd name="connsiteX0" fmla="*/ 0 w 458819"/>
                <a:gd name="connsiteY0" fmla="*/ 191 h 458628"/>
                <a:gd name="connsiteX1" fmla="*/ 0 w 458819"/>
                <a:gd name="connsiteY1" fmla="*/ 191 h 458628"/>
                <a:gd name="connsiteX2" fmla="*/ 30004 w 458819"/>
                <a:gd name="connsiteY2" fmla="*/ 72676 h 458628"/>
                <a:gd name="connsiteX3" fmla="*/ 386048 w 458819"/>
                <a:gd name="connsiteY3" fmla="*/ 428625 h 458628"/>
                <a:gd name="connsiteX4" fmla="*/ 458534 w 458819"/>
                <a:gd name="connsiteY4" fmla="*/ 458629 h 458628"/>
                <a:gd name="connsiteX5" fmla="*/ 458819 w 458819"/>
                <a:gd name="connsiteY5" fmla="*/ 458629 h 458628"/>
                <a:gd name="connsiteX6" fmla="*/ 458819 w 458819"/>
                <a:gd name="connsiteY6" fmla="*/ 458534 h 458628"/>
                <a:gd name="connsiteX7" fmla="*/ 191 w 458819"/>
                <a:gd name="connsiteY7" fmla="*/ 0 h 458628"/>
                <a:gd name="connsiteX8" fmla="*/ 0 w 458819"/>
                <a:gd name="connsiteY8" fmla="*/ 191 h 45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819" h="458628">
                  <a:moveTo>
                    <a:pt x="0" y="191"/>
                  </a:moveTo>
                  <a:lnTo>
                    <a:pt x="0" y="191"/>
                  </a:lnTo>
                  <a:cubicBezTo>
                    <a:pt x="0" y="27337"/>
                    <a:pt x="10763" y="53435"/>
                    <a:pt x="30004" y="72676"/>
                  </a:cubicBezTo>
                  <a:lnTo>
                    <a:pt x="386048" y="428625"/>
                  </a:lnTo>
                  <a:cubicBezTo>
                    <a:pt x="405289" y="447866"/>
                    <a:pt x="431292" y="458629"/>
                    <a:pt x="458534" y="458629"/>
                  </a:cubicBezTo>
                  <a:lnTo>
                    <a:pt x="458819" y="458629"/>
                  </a:lnTo>
                  <a:lnTo>
                    <a:pt x="458819" y="458534"/>
                  </a:lnTo>
                  <a:lnTo>
                    <a:pt x="191" y="0"/>
                  </a:lnTo>
                  <a:lnTo>
                    <a:pt x="0" y="191"/>
                  </a:ln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C35D8972-0D67-4DFF-84F2-523FBEF1FECC}"/>
                </a:ext>
              </a:extLst>
            </p:cNvPr>
            <p:cNvSpPr/>
            <p:nvPr/>
          </p:nvSpPr>
          <p:spPr>
            <a:xfrm>
              <a:off x="3645788" y="1350645"/>
              <a:ext cx="308229" cy="308133"/>
            </a:xfrm>
            <a:custGeom>
              <a:avLst/>
              <a:gdLst>
                <a:gd name="connsiteX0" fmla="*/ 308229 w 308229"/>
                <a:gd name="connsiteY0" fmla="*/ 308134 h 308133"/>
                <a:gd name="connsiteX1" fmla="*/ 308229 w 308229"/>
                <a:gd name="connsiteY1" fmla="*/ 308134 h 308133"/>
                <a:gd name="connsiteX2" fmla="*/ 0 w 308229"/>
                <a:gd name="connsiteY2" fmla="*/ 0 h 308133"/>
                <a:gd name="connsiteX3" fmla="*/ 0 w 308229"/>
                <a:gd name="connsiteY3" fmla="*/ 0 h 308133"/>
                <a:gd name="connsiteX4" fmla="*/ 30290 w 308229"/>
                <a:gd name="connsiteY4" fmla="*/ 73057 h 308133"/>
                <a:gd name="connsiteX5" fmla="*/ 235172 w 308229"/>
                <a:gd name="connsiteY5" fmla="*/ 277940 h 308133"/>
                <a:gd name="connsiteX6" fmla="*/ 308229 w 308229"/>
                <a:gd name="connsiteY6" fmla="*/ 308134 h 30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29" h="308133">
                  <a:moveTo>
                    <a:pt x="308229" y="308134"/>
                  </a:moveTo>
                  <a:lnTo>
                    <a:pt x="308229" y="308134"/>
                  </a:lnTo>
                  <a:lnTo>
                    <a:pt x="0" y="0"/>
                  </a:lnTo>
                  <a:lnTo>
                    <a:pt x="0" y="0"/>
                  </a:lnTo>
                  <a:cubicBezTo>
                    <a:pt x="0" y="27432"/>
                    <a:pt x="10858" y="53626"/>
                    <a:pt x="30290" y="73057"/>
                  </a:cubicBezTo>
                  <a:lnTo>
                    <a:pt x="235172" y="277940"/>
                  </a:lnTo>
                  <a:cubicBezTo>
                    <a:pt x="254603" y="297275"/>
                    <a:pt x="280797" y="308134"/>
                    <a:pt x="308229" y="30813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54A64DA1-456A-4772-81C5-DCAF41260613}"/>
                </a:ext>
              </a:extLst>
            </p:cNvPr>
            <p:cNvSpPr/>
            <p:nvPr/>
          </p:nvSpPr>
          <p:spPr>
            <a:xfrm>
              <a:off x="3645883" y="1501235"/>
              <a:ext cx="157543" cy="157543"/>
            </a:xfrm>
            <a:custGeom>
              <a:avLst/>
              <a:gdLst>
                <a:gd name="connsiteX0" fmla="*/ 157543 w 157543"/>
                <a:gd name="connsiteY0" fmla="*/ 157544 h 157543"/>
                <a:gd name="connsiteX1" fmla="*/ 157543 w 157543"/>
                <a:gd name="connsiteY1" fmla="*/ 157544 h 157543"/>
                <a:gd name="connsiteX2" fmla="*/ 0 w 157543"/>
                <a:gd name="connsiteY2" fmla="*/ 0 h 157543"/>
                <a:gd name="connsiteX3" fmla="*/ 0 w 157543"/>
                <a:gd name="connsiteY3" fmla="*/ 0 h 157543"/>
                <a:gd name="connsiteX4" fmla="*/ 30289 w 157543"/>
                <a:gd name="connsiteY4" fmla="*/ 73057 h 157543"/>
                <a:gd name="connsiteX5" fmla="*/ 84582 w 157543"/>
                <a:gd name="connsiteY5" fmla="*/ 127349 h 157543"/>
                <a:gd name="connsiteX6" fmla="*/ 157543 w 157543"/>
                <a:gd name="connsiteY6" fmla="*/ 157544 h 15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543" h="157543">
                  <a:moveTo>
                    <a:pt x="157543" y="157544"/>
                  </a:moveTo>
                  <a:lnTo>
                    <a:pt x="157543" y="157544"/>
                  </a:lnTo>
                  <a:lnTo>
                    <a:pt x="0" y="0"/>
                  </a:lnTo>
                  <a:lnTo>
                    <a:pt x="0" y="0"/>
                  </a:lnTo>
                  <a:cubicBezTo>
                    <a:pt x="0" y="27432"/>
                    <a:pt x="10858" y="53626"/>
                    <a:pt x="30289" y="73057"/>
                  </a:cubicBezTo>
                  <a:lnTo>
                    <a:pt x="84582" y="127349"/>
                  </a:lnTo>
                  <a:cubicBezTo>
                    <a:pt x="103822" y="146685"/>
                    <a:pt x="130111" y="157544"/>
                    <a:pt x="157543" y="157544"/>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52E514AF-3C21-4C5A-95B1-69EE35D7039F}"/>
                </a:ext>
              </a:extLst>
            </p:cNvPr>
            <p:cNvSpPr/>
            <p:nvPr/>
          </p:nvSpPr>
          <p:spPr>
            <a:xfrm>
              <a:off x="3102109" y="1200150"/>
              <a:ext cx="458620" cy="458620"/>
            </a:xfrm>
            <a:custGeom>
              <a:avLst/>
              <a:gdLst>
                <a:gd name="connsiteX0" fmla="*/ 458621 w 458620"/>
                <a:gd name="connsiteY0" fmla="*/ 422720 h 458620"/>
                <a:gd name="connsiteX1" fmla="*/ 458621 w 458620"/>
                <a:gd name="connsiteY1" fmla="*/ 35814 h 458620"/>
                <a:gd name="connsiteX2" fmla="*/ 422807 w 458620"/>
                <a:gd name="connsiteY2" fmla="*/ 0 h 458620"/>
                <a:gd name="connsiteX3" fmla="*/ 35901 w 458620"/>
                <a:gd name="connsiteY3" fmla="*/ 0 h 458620"/>
                <a:gd name="connsiteX4" fmla="*/ 10564 w 458620"/>
                <a:gd name="connsiteY4" fmla="*/ 61151 h 458620"/>
                <a:gd name="connsiteX5" fmla="*/ 397470 w 458620"/>
                <a:gd name="connsiteY5" fmla="*/ 448056 h 458620"/>
                <a:gd name="connsiteX6" fmla="*/ 458621 w 458620"/>
                <a:gd name="connsiteY6" fmla="*/ 422720 h 45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620" h="458620">
                  <a:moveTo>
                    <a:pt x="458621" y="422720"/>
                  </a:moveTo>
                  <a:lnTo>
                    <a:pt x="458621" y="35814"/>
                  </a:lnTo>
                  <a:cubicBezTo>
                    <a:pt x="458621" y="16002"/>
                    <a:pt x="442618" y="0"/>
                    <a:pt x="422807" y="0"/>
                  </a:cubicBezTo>
                  <a:lnTo>
                    <a:pt x="35901" y="0"/>
                  </a:lnTo>
                  <a:cubicBezTo>
                    <a:pt x="3992" y="0"/>
                    <a:pt x="-12010" y="38576"/>
                    <a:pt x="10564" y="61151"/>
                  </a:cubicBezTo>
                  <a:lnTo>
                    <a:pt x="397470" y="448056"/>
                  </a:lnTo>
                  <a:cubicBezTo>
                    <a:pt x="420044" y="470630"/>
                    <a:pt x="458621" y="454628"/>
                    <a:pt x="458621" y="422720"/>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12A9902A-50DC-4D9E-A955-55A2B7CC2E43}"/>
                </a:ext>
              </a:extLst>
            </p:cNvPr>
            <p:cNvSpPr/>
            <p:nvPr/>
          </p:nvSpPr>
          <p:spPr>
            <a:xfrm>
              <a:off x="4357877" y="1200150"/>
              <a:ext cx="458819" cy="458628"/>
            </a:xfrm>
            <a:custGeom>
              <a:avLst/>
              <a:gdLst>
                <a:gd name="connsiteX0" fmla="*/ 0 w 458819"/>
                <a:gd name="connsiteY0" fmla="*/ 191 h 458628"/>
                <a:gd name="connsiteX1" fmla="*/ 0 w 458819"/>
                <a:gd name="connsiteY1" fmla="*/ 191 h 458628"/>
                <a:gd name="connsiteX2" fmla="*/ 30004 w 458819"/>
                <a:gd name="connsiteY2" fmla="*/ 72676 h 458628"/>
                <a:gd name="connsiteX3" fmla="*/ 386048 w 458819"/>
                <a:gd name="connsiteY3" fmla="*/ 428625 h 458628"/>
                <a:gd name="connsiteX4" fmla="*/ 458534 w 458819"/>
                <a:gd name="connsiteY4" fmla="*/ 458629 h 458628"/>
                <a:gd name="connsiteX5" fmla="*/ 458819 w 458819"/>
                <a:gd name="connsiteY5" fmla="*/ 458629 h 458628"/>
                <a:gd name="connsiteX6" fmla="*/ 458819 w 458819"/>
                <a:gd name="connsiteY6" fmla="*/ 458534 h 458628"/>
                <a:gd name="connsiteX7" fmla="*/ 191 w 458819"/>
                <a:gd name="connsiteY7" fmla="*/ 0 h 458628"/>
                <a:gd name="connsiteX8" fmla="*/ 0 w 458819"/>
                <a:gd name="connsiteY8" fmla="*/ 191 h 45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819" h="458628">
                  <a:moveTo>
                    <a:pt x="0" y="191"/>
                  </a:moveTo>
                  <a:lnTo>
                    <a:pt x="0" y="191"/>
                  </a:lnTo>
                  <a:cubicBezTo>
                    <a:pt x="0" y="27337"/>
                    <a:pt x="10763" y="53435"/>
                    <a:pt x="30004" y="72676"/>
                  </a:cubicBezTo>
                  <a:lnTo>
                    <a:pt x="386048" y="428625"/>
                  </a:lnTo>
                  <a:cubicBezTo>
                    <a:pt x="405289" y="447866"/>
                    <a:pt x="431292" y="458629"/>
                    <a:pt x="458534" y="458629"/>
                  </a:cubicBezTo>
                  <a:lnTo>
                    <a:pt x="458819" y="458629"/>
                  </a:lnTo>
                  <a:lnTo>
                    <a:pt x="458819" y="458534"/>
                  </a:lnTo>
                  <a:lnTo>
                    <a:pt x="191" y="0"/>
                  </a:lnTo>
                  <a:lnTo>
                    <a:pt x="0" y="191"/>
                  </a:ln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5745C45F-6739-4601-9E53-DFC32348A90F}"/>
                </a:ext>
              </a:extLst>
            </p:cNvPr>
            <p:cNvSpPr/>
            <p:nvPr/>
          </p:nvSpPr>
          <p:spPr>
            <a:xfrm>
              <a:off x="4357877" y="1350645"/>
              <a:ext cx="308133" cy="308133"/>
            </a:xfrm>
            <a:custGeom>
              <a:avLst/>
              <a:gdLst>
                <a:gd name="connsiteX0" fmla="*/ 308134 w 308133"/>
                <a:gd name="connsiteY0" fmla="*/ 308134 h 308133"/>
                <a:gd name="connsiteX1" fmla="*/ 308134 w 308133"/>
                <a:gd name="connsiteY1" fmla="*/ 308134 h 308133"/>
                <a:gd name="connsiteX2" fmla="*/ 0 w 308133"/>
                <a:gd name="connsiteY2" fmla="*/ 0 h 308133"/>
                <a:gd name="connsiteX3" fmla="*/ 0 w 308133"/>
                <a:gd name="connsiteY3" fmla="*/ 0 h 308133"/>
                <a:gd name="connsiteX4" fmla="*/ 30290 w 308133"/>
                <a:gd name="connsiteY4" fmla="*/ 73057 h 308133"/>
                <a:gd name="connsiteX5" fmla="*/ 235172 w 308133"/>
                <a:gd name="connsiteY5" fmla="*/ 277940 h 308133"/>
                <a:gd name="connsiteX6" fmla="*/ 308134 w 308133"/>
                <a:gd name="connsiteY6" fmla="*/ 308134 h 30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133" h="308133">
                  <a:moveTo>
                    <a:pt x="308134" y="308134"/>
                  </a:moveTo>
                  <a:lnTo>
                    <a:pt x="308134" y="308134"/>
                  </a:lnTo>
                  <a:lnTo>
                    <a:pt x="0" y="0"/>
                  </a:lnTo>
                  <a:lnTo>
                    <a:pt x="0" y="0"/>
                  </a:lnTo>
                  <a:cubicBezTo>
                    <a:pt x="0" y="27432"/>
                    <a:pt x="10859" y="53626"/>
                    <a:pt x="30290" y="73057"/>
                  </a:cubicBezTo>
                  <a:lnTo>
                    <a:pt x="235172" y="277940"/>
                  </a:lnTo>
                  <a:cubicBezTo>
                    <a:pt x="254508" y="297275"/>
                    <a:pt x="280797" y="308134"/>
                    <a:pt x="308134" y="308134"/>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EE576610-7D4E-4EEC-ACEE-2FE9CA1D2F07}"/>
                </a:ext>
              </a:extLst>
            </p:cNvPr>
            <p:cNvSpPr/>
            <p:nvPr/>
          </p:nvSpPr>
          <p:spPr>
            <a:xfrm>
              <a:off x="4357877" y="1501235"/>
              <a:ext cx="157543" cy="157543"/>
            </a:xfrm>
            <a:custGeom>
              <a:avLst/>
              <a:gdLst>
                <a:gd name="connsiteX0" fmla="*/ 157544 w 157543"/>
                <a:gd name="connsiteY0" fmla="*/ 157544 h 157543"/>
                <a:gd name="connsiteX1" fmla="*/ 157544 w 157543"/>
                <a:gd name="connsiteY1" fmla="*/ 157544 h 157543"/>
                <a:gd name="connsiteX2" fmla="*/ 0 w 157543"/>
                <a:gd name="connsiteY2" fmla="*/ 0 h 157543"/>
                <a:gd name="connsiteX3" fmla="*/ 0 w 157543"/>
                <a:gd name="connsiteY3" fmla="*/ 0 h 157543"/>
                <a:gd name="connsiteX4" fmla="*/ 30290 w 157543"/>
                <a:gd name="connsiteY4" fmla="*/ 73057 h 157543"/>
                <a:gd name="connsiteX5" fmla="*/ 84582 w 157543"/>
                <a:gd name="connsiteY5" fmla="*/ 127349 h 157543"/>
                <a:gd name="connsiteX6" fmla="*/ 157544 w 157543"/>
                <a:gd name="connsiteY6" fmla="*/ 157544 h 15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543" h="157543">
                  <a:moveTo>
                    <a:pt x="157544" y="157544"/>
                  </a:moveTo>
                  <a:lnTo>
                    <a:pt x="157544" y="157544"/>
                  </a:lnTo>
                  <a:lnTo>
                    <a:pt x="0" y="0"/>
                  </a:lnTo>
                  <a:lnTo>
                    <a:pt x="0" y="0"/>
                  </a:lnTo>
                  <a:cubicBezTo>
                    <a:pt x="0" y="27432"/>
                    <a:pt x="10859" y="53626"/>
                    <a:pt x="30290" y="73057"/>
                  </a:cubicBezTo>
                  <a:lnTo>
                    <a:pt x="84582" y="127349"/>
                  </a:lnTo>
                  <a:cubicBezTo>
                    <a:pt x="103918" y="146685"/>
                    <a:pt x="130207" y="157544"/>
                    <a:pt x="157544" y="157544"/>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1F4623CD-11A6-4F6E-AEB1-10A84A3A27F5}"/>
                </a:ext>
              </a:extLst>
            </p:cNvPr>
            <p:cNvSpPr/>
            <p:nvPr/>
          </p:nvSpPr>
          <p:spPr>
            <a:xfrm>
              <a:off x="3814198" y="1200150"/>
              <a:ext cx="458620" cy="458620"/>
            </a:xfrm>
            <a:custGeom>
              <a:avLst/>
              <a:gdLst>
                <a:gd name="connsiteX0" fmla="*/ 458621 w 458620"/>
                <a:gd name="connsiteY0" fmla="*/ 422720 h 458620"/>
                <a:gd name="connsiteX1" fmla="*/ 458621 w 458620"/>
                <a:gd name="connsiteY1" fmla="*/ 35814 h 458620"/>
                <a:gd name="connsiteX2" fmla="*/ 422806 w 458620"/>
                <a:gd name="connsiteY2" fmla="*/ 0 h 458620"/>
                <a:gd name="connsiteX3" fmla="*/ 35901 w 458620"/>
                <a:gd name="connsiteY3" fmla="*/ 0 h 458620"/>
                <a:gd name="connsiteX4" fmla="*/ 10565 w 458620"/>
                <a:gd name="connsiteY4" fmla="*/ 61151 h 458620"/>
                <a:gd name="connsiteX5" fmla="*/ 397470 w 458620"/>
                <a:gd name="connsiteY5" fmla="*/ 448056 h 458620"/>
                <a:gd name="connsiteX6" fmla="*/ 458621 w 458620"/>
                <a:gd name="connsiteY6" fmla="*/ 422720 h 45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620" h="458620">
                  <a:moveTo>
                    <a:pt x="458621" y="422720"/>
                  </a:moveTo>
                  <a:lnTo>
                    <a:pt x="458621" y="35814"/>
                  </a:lnTo>
                  <a:cubicBezTo>
                    <a:pt x="458621" y="16002"/>
                    <a:pt x="442619" y="0"/>
                    <a:pt x="422806" y="0"/>
                  </a:cubicBezTo>
                  <a:lnTo>
                    <a:pt x="35901" y="0"/>
                  </a:lnTo>
                  <a:cubicBezTo>
                    <a:pt x="3992" y="0"/>
                    <a:pt x="-12010" y="38576"/>
                    <a:pt x="10565" y="61151"/>
                  </a:cubicBezTo>
                  <a:lnTo>
                    <a:pt x="397470" y="448056"/>
                  </a:lnTo>
                  <a:cubicBezTo>
                    <a:pt x="419949" y="470630"/>
                    <a:pt x="458621" y="454628"/>
                    <a:pt x="458621" y="422720"/>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7450DC0E-608B-4010-B3B3-BAFC55185571}"/>
                </a:ext>
              </a:extLst>
            </p:cNvPr>
            <p:cNvSpPr/>
            <p:nvPr/>
          </p:nvSpPr>
          <p:spPr>
            <a:xfrm>
              <a:off x="5069871" y="1200150"/>
              <a:ext cx="458819" cy="458628"/>
            </a:xfrm>
            <a:custGeom>
              <a:avLst/>
              <a:gdLst>
                <a:gd name="connsiteX0" fmla="*/ 0 w 458819"/>
                <a:gd name="connsiteY0" fmla="*/ 191 h 458628"/>
                <a:gd name="connsiteX1" fmla="*/ 0 w 458819"/>
                <a:gd name="connsiteY1" fmla="*/ 191 h 458628"/>
                <a:gd name="connsiteX2" fmla="*/ 30004 w 458819"/>
                <a:gd name="connsiteY2" fmla="*/ 72676 h 458628"/>
                <a:gd name="connsiteX3" fmla="*/ 386048 w 458819"/>
                <a:gd name="connsiteY3" fmla="*/ 428625 h 458628"/>
                <a:gd name="connsiteX4" fmla="*/ 458534 w 458819"/>
                <a:gd name="connsiteY4" fmla="*/ 458629 h 458628"/>
                <a:gd name="connsiteX5" fmla="*/ 458819 w 458819"/>
                <a:gd name="connsiteY5" fmla="*/ 458629 h 458628"/>
                <a:gd name="connsiteX6" fmla="*/ 458819 w 458819"/>
                <a:gd name="connsiteY6" fmla="*/ 458534 h 458628"/>
                <a:gd name="connsiteX7" fmla="*/ 191 w 458819"/>
                <a:gd name="connsiteY7" fmla="*/ 0 h 458628"/>
                <a:gd name="connsiteX8" fmla="*/ 0 w 458819"/>
                <a:gd name="connsiteY8" fmla="*/ 191 h 45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819" h="458628">
                  <a:moveTo>
                    <a:pt x="0" y="191"/>
                  </a:moveTo>
                  <a:lnTo>
                    <a:pt x="0" y="191"/>
                  </a:lnTo>
                  <a:cubicBezTo>
                    <a:pt x="0" y="27337"/>
                    <a:pt x="10763" y="53435"/>
                    <a:pt x="30004" y="72676"/>
                  </a:cubicBezTo>
                  <a:lnTo>
                    <a:pt x="386048" y="428625"/>
                  </a:lnTo>
                  <a:cubicBezTo>
                    <a:pt x="405289" y="447866"/>
                    <a:pt x="431292" y="458629"/>
                    <a:pt x="458534" y="458629"/>
                  </a:cubicBezTo>
                  <a:lnTo>
                    <a:pt x="458819" y="458629"/>
                  </a:lnTo>
                  <a:lnTo>
                    <a:pt x="458819" y="458534"/>
                  </a:lnTo>
                  <a:lnTo>
                    <a:pt x="191" y="0"/>
                  </a:lnTo>
                  <a:lnTo>
                    <a:pt x="0" y="191"/>
                  </a:ln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5F9FD8D4-8A11-4880-BC9C-39D0FDD50CF5}"/>
                </a:ext>
              </a:extLst>
            </p:cNvPr>
            <p:cNvSpPr/>
            <p:nvPr/>
          </p:nvSpPr>
          <p:spPr>
            <a:xfrm>
              <a:off x="5069871" y="1350645"/>
              <a:ext cx="308229" cy="308133"/>
            </a:xfrm>
            <a:custGeom>
              <a:avLst/>
              <a:gdLst>
                <a:gd name="connsiteX0" fmla="*/ 308229 w 308229"/>
                <a:gd name="connsiteY0" fmla="*/ 308134 h 308133"/>
                <a:gd name="connsiteX1" fmla="*/ 308229 w 308229"/>
                <a:gd name="connsiteY1" fmla="*/ 308134 h 308133"/>
                <a:gd name="connsiteX2" fmla="*/ 0 w 308229"/>
                <a:gd name="connsiteY2" fmla="*/ 0 h 308133"/>
                <a:gd name="connsiteX3" fmla="*/ 0 w 308229"/>
                <a:gd name="connsiteY3" fmla="*/ 0 h 308133"/>
                <a:gd name="connsiteX4" fmla="*/ 30290 w 308229"/>
                <a:gd name="connsiteY4" fmla="*/ 73057 h 308133"/>
                <a:gd name="connsiteX5" fmla="*/ 235172 w 308229"/>
                <a:gd name="connsiteY5" fmla="*/ 277940 h 308133"/>
                <a:gd name="connsiteX6" fmla="*/ 308229 w 308229"/>
                <a:gd name="connsiteY6" fmla="*/ 308134 h 30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29" h="308133">
                  <a:moveTo>
                    <a:pt x="308229" y="308134"/>
                  </a:moveTo>
                  <a:lnTo>
                    <a:pt x="308229" y="308134"/>
                  </a:lnTo>
                  <a:lnTo>
                    <a:pt x="0" y="0"/>
                  </a:lnTo>
                  <a:lnTo>
                    <a:pt x="0" y="0"/>
                  </a:lnTo>
                  <a:cubicBezTo>
                    <a:pt x="0" y="27432"/>
                    <a:pt x="10859" y="53626"/>
                    <a:pt x="30290" y="73057"/>
                  </a:cubicBezTo>
                  <a:lnTo>
                    <a:pt x="235172" y="277940"/>
                  </a:lnTo>
                  <a:cubicBezTo>
                    <a:pt x="254603" y="297275"/>
                    <a:pt x="280797" y="308134"/>
                    <a:pt x="308229" y="308134"/>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816B206E-2385-4FC9-B6C8-99E9A8B4A7BB}"/>
                </a:ext>
              </a:extLst>
            </p:cNvPr>
            <p:cNvSpPr/>
            <p:nvPr/>
          </p:nvSpPr>
          <p:spPr>
            <a:xfrm>
              <a:off x="5069966" y="1501235"/>
              <a:ext cx="157543" cy="157543"/>
            </a:xfrm>
            <a:custGeom>
              <a:avLst/>
              <a:gdLst>
                <a:gd name="connsiteX0" fmla="*/ 157544 w 157543"/>
                <a:gd name="connsiteY0" fmla="*/ 157544 h 157543"/>
                <a:gd name="connsiteX1" fmla="*/ 157544 w 157543"/>
                <a:gd name="connsiteY1" fmla="*/ 157544 h 157543"/>
                <a:gd name="connsiteX2" fmla="*/ 0 w 157543"/>
                <a:gd name="connsiteY2" fmla="*/ 0 h 157543"/>
                <a:gd name="connsiteX3" fmla="*/ 0 w 157543"/>
                <a:gd name="connsiteY3" fmla="*/ 0 h 157543"/>
                <a:gd name="connsiteX4" fmla="*/ 30289 w 157543"/>
                <a:gd name="connsiteY4" fmla="*/ 73057 h 157543"/>
                <a:gd name="connsiteX5" fmla="*/ 84582 w 157543"/>
                <a:gd name="connsiteY5" fmla="*/ 127349 h 157543"/>
                <a:gd name="connsiteX6" fmla="*/ 157544 w 157543"/>
                <a:gd name="connsiteY6" fmla="*/ 157544 h 15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543" h="157543">
                  <a:moveTo>
                    <a:pt x="157544" y="157544"/>
                  </a:moveTo>
                  <a:lnTo>
                    <a:pt x="157544" y="157544"/>
                  </a:lnTo>
                  <a:lnTo>
                    <a:pt x="0" y="0"/>
                  </a:lnTo>
                  <a:lnTo>
                    <a:pt x="0" y="0"/>
                  </a:lnTo>
                  <a:cubicBezTo>
                    <a:pt x="0" y="27432"/>
                    <a:pt x="10859" y="53626"/>
                    <a:pt x="30289" y="73057"/>
                  </a:cubicBezTo>
                  <a:lnTo>
                    <a:pt x="84582" y="127349"/>
                  </a:lnTo>
                  <a:cubicBezTo>
                    <a:pt x="103822" y="146685"/>
                    <a:pt x="130112" y="157544"/>
                    <a:pt x="157544" y="157544"/>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04FC4D0D-7556-42C1-9E36-A42753586EB2}"/>
                </a:ext>
              </a:extLst>
            </p:cNvPr>
            <p:cNvSpPr/>
            <p:nvPr/>
          </p:nvSpPr>
          <p:spPr>
            <a:xfrm>
              <a:off x="4526192" y="1200150"/>
              <a:ext cx="458620" cy="458620"/>
            </a:xfrm>
            <a:custGeom>
              <a:avLst/>
              <a:gdLst>
                <a:gd name="connsiteX0" fmla="*/ 458621 w 458620"/>
                <a:gd name="connsiteY0" fmla="*/ 422720 h 458620"/>
                <a:gd name="connsiteX1" fmla="*/ 458621 w 458620"/>
                <a:gd name="connsiteY1" fmla="*/ 35814 h 458620"/>
                <a:gd name="connsiteX2" fmla="*/ 422807 w 458620"/>
                <a:gd name="connsiteY2" fmla="*/ 0 h 458620"/>
                <a:gd name="connsiteX3" fmla="*/ 35901 w 458620"/>
                <a:gd name="connsiteY3" fmla="*/ 0 h 458620"/>
                <a:gd name="connsiteX4" fmla="*/ 10564 w 458620"/>
                <a:gd name="connsiteY4" fmla="*/ 61151 h 458620"/>
                <a:gd name="connsiteX5" fmla="*/ 397470 w 458620"/>
                <a:gd name="connsiteY5" fmla="*/ 448056 h 458620"/>
                <a:gd name="connsiteX6" fmla="*/ 458621 w 458620"/>
                <a:gd name="connsiteY6" fmla="*/ 422720 h 45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620" h="458620">
                  <a:moveTo>
                    <a:pt x="458621" y="422720"/>
                  </a:moveTo>
                  <a:lnTo>
                    <a:pt x="458621" y="35814"/>
                  </a:lnTo>
                  <a:cubicBezTo>
                    <a:pt x="458621" y="16002"/>
                    <a:pt x="442619" y="0"/>
                    <a:pt x="422807" y="0"/>
                  </a:cubicBezTo>
                  <a:lnTo>
                    <a:pt x="35901" y="0"/>
                  </a:lnTo>
                  <a:cubicBezTo>
                    <a:pt x="3992" y="0"/>
                    <a:pt x="-12010" y="38576"/>
                    <a:pt x="10564" y="61151"/>
                  </a:cubicBezTo>
                  <a:lnTo>
                    <a:pt x="397470" y="448056"/>
                  </a:lnTo>
                  <a:cubicBezTo>
                    <a:pt x="420044" y="470630"/>
                    <a:pt x="458621" y="454628"/>
                    <a:pt x="458621" y="422720"/>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00E25001-9395-4945-9C1F-06CD7CD42A51}"/>
                </a:ext>
              </a:extLst>
            </p:cNvPr>
            <p:cNvSpPr/>
            <p:nvPr/>
          </p:nvSpPr>
          <p:spPr>
            <a:xfrm>
              <a:off x="5781960" y="1760410"/>
              <a:ext cx="458819" cy="458628"/>
            </a:xfrm>
            <a:custGeom>
              <a:avLst/>
              <a:gdLst>
                <a:gd name="connsiteX0" fmla="*/ 0 w 458819"/>
                <a:gd name="connsiteY0" fmla="*/ 95 h 458628"/>
                <a:gd name="connsiteX1" fmla="*/ 0 w 458819"/>
                <a:gd name="connsiteY1" fmla="*/ 95 h 458628"/>
                <a:gd name="connsiteX2" fmla="*/ 30004 w 458819"/>
                <a:gd name="connsiteY2" fmla="*/ 72581 h 458628"/>
                <a:gd name="connsiteX3" fmla="*/ 386048 w 458819"/>
                <a:gd name="connsiteY3" fmla="*/ 428625 h 458628"/>
                <a:gd name="connsiteX4" fmla="*/ 458534 w 458819"/>
                <a:gd name="connsiteY4" fmla="*/ 458629 h 458628"/>
                <a:gd name="connsiteX5" fmla="*/ 458819 w 458819"/>
                <a:gd name="connsiteY5" fmla="*/ 458629 h 458628"/>
                <a:gd name="connsiteX6" fmla="*/ 458819 w 458819"/>
                <a:gd name="connsiteY6" fmla="*/ 458534 h 458628"/>
                <a:gd name="connsiteX7" fmla="*/ 286 w 458819"/>
                <a:gd name="connsiteY7" fmla="*/ 0 h 458628"/>
                <a:gd name="connsiteX8" fmla="*/ 0 w 458819"/>
                <a:gd name="connsiteY8" fmla="*/ 95 h 45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819" h="458628">
                  <a:moveTo>
                    <a:pt x="0" y="95"/>
                  </a:moveTo>
                  <a:lnTo>
                    <a:pt x="0" y="95"/>
                  </a:lnTo>
                  <a:cubicBezTo>
                    <a:pt x="0" y="27242"/>
                    <a:pt x="10763" y="53340"/>
                    <a:pt x="30004" y="72581"/>
                  </a:cubicBezTo>
                  <a:lnTo>
                    <a:pt x="386048" y="428625"/>
                  </a:lnTo>
                  <a:cubicBezTo>
                    <a:pt x="405289" y="447865"/>
                    <a:pt x="431292" y="458629"/>
                    <a:pt x="458534" y="458629"/>
                  </a:cubicBezTo>
                  <a:lnTo>
                    <a:pt x="458819" y="458629"/>
                  </a:lnTo>
                  <a:lnTo>
                    <a:pt x="458819" y="458534"/>
                  </a:lnTo>
                  <a:lnTo>
                    <a:pt x="286" y="0"/>
                  </a:lnTo>
                  <a:lnTo>
                    <a:pt x="0" y="95"/>
                  </a:ln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A200DCFE-68BC-404A-94C9-EA557C001268}"/>
                </a:ext>
              </a:extLst>
            </p:cNvPr>
            <p:cNvSpPr/>
            <p:nvPr/>
          </p:nvSpPr>
          <p:spPr>
            <a:xfrm>
              <a:off x="5781960" y="1910810"/>
              <a:ext cx="308133" cy="308133"/>
            </a:xfrm>
            <a:custGeom>
              <a:avLst/>
              <a:gdLst>
                <a:gd name="connsiteX0" fmla="*/ 308134 w 308133"/>
                <a:gd name="connsiteY0" fmla="*/ 308134 h 308133"/>
                <a:gd name="connsiteX1" fmla="*/ 308134 w 308133"/>
                <a:gd name="connsiteY1" fmla="*/ 308134 h 308133"/>
                <a:gd name="connsiteX2" fmla="*/ 0 w 308133"/>
                <a:gd name="connsiteY2" fmla="*/ 0 h 308133"/>
                <a:gd name="connsiteX3" fmla="*/ 0 w 308133"/>
                <a:gd name="connsiteY3" fmla="*/ 0 h 308133"/>
                <a:gd name="connsiteX4" fmla="*/ 30289 w 308133"/>
                <a:gd name="connsiteY4" fmla="*/ 73057 h 308133"/>
                <a:gd name="connsiteX5" fmla="*/ 235172 w 308133"/>
                <a:gd name="connsiteY5" fmla="*/ 277940 h 308133"/>
                <a:gd name="connsiteX6" fmla="*/ 308134 w 308133"/>
                <a:gd name="connsiteY6" fmla="*/ 308134 h 30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133" h="308133">
                  <a:moveTo>
                    <a:pt x="308134" y="308134"/>
                  </a:moveTo>
                  <a:lnTo>
                    <a:pt x="308134" y="308134"/>
                  </a:lnTo>
                  <a:lnTo>
                    <a:pt x="0" y="0"/>
                  </a:lnTo>
                  <a:lnTo>
                    <a:pt x="0" y="0"/>
                  </a:lnTo>
                  <a:cubicBezTo>
                    <a:pt x="0" y="27432"/>
                    <a:pt x="10859" y="53626"/>
                    <a:pt x="30289" y="73057"/>
                  </a:cubicBezTo>
                  <a:lnTo>
                    <a:pt x="235172" y="277940"/>
                  </a:lnTo>
                  <a:cubicBezTo>
                    <a:pt x="254508" y="297275"/>
                    <a:pt x="280797" y="308134"/>
                    <a:pt x="308134" y="308134"/>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DE82EBF2-6A91-44F9-8265-5AC2B6438E53}"/>
                </a:ext>
              </a:extLst>
            </p:cNvPr>
            <p:cNvSpPr/>
            <p:nvPr/>
          </p:nvSpPr>
          <p:spPr>
            <a:xfrm>
              <a:off x="5781960" y="2061400"/>
              <a:ext cx="157543" cy="157543"/>
            </a:xfrm>
            <a:custGeom>
              <a:avLst/>
              <a:gdLst>
                <a:gd name="connsiteX0" fmla="*/ 157544 w 157543"/>
                <a:gd name="connsiteY0" fmla="*/ 157544 h 157543"/>
                <a:gd name="connsiteX1" fmla="*/ 157544 w 157543"/>
                <a:gd name="connsiteY1" fmla="*/ 157544 h 157543"/>
                <a:gd name="connsiteX2" fmla="*/ 0 w 157543"/>
                <a:gd name="connsiteY2" fmla="*/ 0 h 157543"/>
                <a:gd name="connsiteX3" fmla="*/ 0 w 157543"/>
                <a:gd name="connsiteY3" fmla="*/ 0 h 157543"/>
                <a:gd name="connsiteX4" fmla="*/ 30289 w 157543"/>
                <a:gd name="connsiteY4" fmla="*/ 73057 h 157543"/>
                <a:gd name="connsiteX5" fmla="*/ 84582 w 157543"/>
                <a:gd name="connsiteY5" fmla="*/ 127349 h 157543"/>
                <a:gd name="connsiteX6" fmla="*/ 157544 w 157543"/>
                <a:gd name="connsiteY6" fmla="*/ 157544 h 15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543" h="157543">
                  <a:moveTo>
                    <a:pt x="157544" y="157544"/>
                  </a:moveTo>
                  <a:lnTo>
                    <a:pt x="157544" y="157544"/>
                  </a:lnTo>
                  <a:lnTo>
                    <a:pt x="0" y="0"/>
                  </a:lnTo>
                  <a:lnTo>
                    <a:pt x="0" y="0"/>
                  </a:lnTo>
                  <a:cubicBezTo>
                    <a:pt x="0" y="27432"/>
                    <a:pt x="10859" y="53626"/>
                    <a:pt x="30289" y="73057"/>
                  </a:cubicBezTo>
                  <a:lnTo>
                    <a:pt x="84582" y="127349"/>
                  </a:lnTo>
                  <a:cubicBezTo>
                    <a:pt x="103918" y="146685"/>
                    <a:pt x="130207" y="157544"/>
                    <a:pt x="157544" y="157544"/>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A4341800-3A5F-4F26-8991-AB3121764579}"/>
                </a:ext>
              </a:extLst>
            </p:cNvPr>
            <p:cNvSpPr/>
            <p:nvPr/>
          </p:nvSpPr>
          <p:spPr>
            <a:xfrm>
              <a:off x="5238281" y="1760315"/>
              <a:ext cx="458620" cy="458620"/>
            </a:xfrm>
            <a:custGeom>
              <a:avLst/>
              <a:gdLst>
                <a:gd name="connsiteX0" fmla="*/ 458621 w 458620"/>
                <a:gd name="connsiteY0" fmla="*/ 422720 h 458620"/>
                <a:gd name="connsiteX1" fmla="*/ 458621 w 458620"/>
                <a:gd name="connsiteY1" fmla="*/ 35814 h 458620"/>
                <a:gd name="connsiteX2" fmla="*/ 422807 w 458620"/>
                <a:gd name="connsiteY2" fmla="*/ 0 h 458620"/>
                <a:gd name="connsiteX3" fmla="*/ 35901 w 458620"/>
                <a:gd name="connsiteY3" fmla="*/ 0 h 458620"/>
                <a:gd name="connsiteX4" fmla="*/ 10564 w 458620"/>
                <a:gd name="connsiteY4" fmla="*/ 61151 h 458620"/>
                <a:gd name="connsiteX5" fmla="*/ 397470 w 458620"/>
                <a:gd name="connsiteY5" fmla="*/ 448056 h 458620"/>
                <a:gd name="connsiteX6" fmla="*/ 458621 w 458620"/>
                <a:gd name="connsiteY6" fmla="*/ 422720 h 45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620" h="458620">
                  <a:moveTo>
                    <a:pt x="458621" y="422720"/>
                  </a:moveTo>
                  <a:lnTo>
                    <a:pt x="458621" y="35814"/>
                  </a:lnTo>
                  <a:cubicBezTo>
                    <a:pt x="458621" y="16002"/>
                    <a:pt x="442619" y="0"/>
                    <a:pt x="422807" y="0"/>
                  </a:cubicBezTo>
                  <a:lnTo>
                    <a:pt x="35901" y="0"/>
                  </a:lnTo>
                  <a:cubicBezTo>
                    <a:pt x="3992" y="0"/>
                    <a:pt x="-12010" y="38576"/>
                    <a:pt x="10564" y="61151"/>
                  </a:cubicBezTo>
                  <a:lnTo>
                    <a:pt x="397470" y="448056"/>
                  </a:lnTo>
                  <a:cubicBezTo>
                    <a:pt x="419949" y="470630"/>
                    <a:pt x="458621" y="454628"/>
                    <a:pt x="458621" y="422720"/>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C984100C-BF53-4B10-9735-F8128EDCBDF6}"/>
                </a:ext>
              </a:extLst>
            </p:cNvPr>
            <p:cNvSpPr/>
            <p:nvPr/>
          </p:nvSpPr>
          <p:spPr>
            <a:xfrm>
              <a:off x="6493954" y="1760315"/>
              <a:ext cx="458819" cy="458723"/>
            </a:xfrm>
            <a:custGeom>
              <a:avLst/>
              <a:gdLst>
                <a:gd name="connsiteX0" fmla="*/ 0 w 458819"/>
                <a:gd name="connsiteY0" fmla="*/ 191 h 458723"/>
                <a:gd name="connsiteX1" fmla="*/ 0 w 458819"/>
                <a:gd name="connsiteY1" fmla="*/ 191 h 458723"/>
                <a:gd name="connsiteX2" fmla="*/ 30003 w 458819"/>
                <a:gd name="connsiteY2" fmla="*/ 72676 h 458723"/>
                <a:gd name="connsiteX3" fmla="*/ 386048 w 458819"/>
                <a:gd name="connsiteY3" fmla="*/ 428720 h 458723"/>
                <a:gd name="connsiteX4" fmla="*/ 458533 w 458819"/>
                <a:gd name="connsiteY4" fmla="*/ 458724 h 458723"/>
                <a:gd name="connsiteX5" fmla="*/ 458819 w 458819"/>
                <a:gd name="connsiteY5" fmla="*/ 458724 h 458723"/>
                <a:gd name="connsiteX6" fmla="*/ 458819 w 458819"/>
                <a:gd name="connsiteY6" fmla="*/ 458629 h 458723"/>
                <a:gd name="connsiteX7" fmla="*/ 190 w 458819"/>
                <a:gd name="connsiteY7" fmla="*/ 0 h 458723"/>
                <a:gd name="connsiteX8" fmla="*/ 0 w 458819"/>
                <a:gd name="connsiteY8" fmla="*/ 191 h 45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819" h="458723">
                  <a:moveTo>
                    <a:pt x="0" y="191"/>
                  </a:moveTo>
                  <a:lnTo>
                    <a:pt x="0" y="191"/>
                  </a:lnTo>
                  <a:cubicBezTo>
                    <a:pt x="0" y="27337"/>
                    <a:pt x="10763" y="53435"/>
                    <a:pt x="30003" y="72676"/>
                  </a:cubicBezTo>
                  <a:lnTo>
                    <a:pt x="386048" y="428720"/>
                  </a:lnTo>
                  <a:cubicBezTo>
                    <a:pt x="405289" y="447961"/>
                    <a:pt x="431292" y="458724"/>
                    <a:pt x="458533" y="458724"/>
                  </a:cubicBezTo>
                  <a:lnTo>
                    <a:pt x="458819" y="458724"/>
                  </a:lnTo>
                  <a:lnTo>
                    <a:pt x="458819" y="458629"/>
                  </a:lnTo>
                  <a:lnTo>
                    <a:pt x="190" y="0"/>
                  </a:lnTo>
                  <a:lnTo>
                    <a:pt x="0" y="191"/>
                  </a:ln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D9E346BA-B4AB-4AD8-AB67-22560F9559EE}"/>
                </a:ext>
              </a:extLst>
            </p:cNvPr>
            <p:cNvSpPr/>
            <p:nvPr/>
          </p:nvSpPr>
          <p:spPr>
            <a:xfrm>
              <a:off x="6494049" y="1910810"/>
              <a:ext cx="308134" cy="308133"/>
            </a:xfrm>
            <a:custGeom>
              <a:avLst/>
              <a:gdLst>
                <a:gd name="connsiteX0" fmla="*/ 308134 w 308134"/>
                <a:gd name="connsiteY0" fmla="*/ 308134 h 308133"/>
                <a:gd name="connsiteX1" fmla="*/ 308134 w 308134"/>
                <a:gd name="connsiteY1" fmla="*/ 308134 h 308133"/>
                <a:gd name="connsiteX2" fmla="*/ 0 w 308134"/>
                <a:gd name="connsiteY2" fmla="*/ 0 h 308133"/>
                <a:gd name="connsiteX3" fmla="*/ 0 w 308134"/>
                <a:gd name="connsiteY3" fmla="*/ 0 h 308133"/>
                <a:gd name="connsiteX4" fmla="*/ 30289 w 308134"/>
                <a:gd name="connsiteY4" fmla="*/ 73057 h 308133"/>
                <a:gd name="connsiteX5" fmla="*/ 235172 w 308134"/>
                <a:gd name="connsiteY5" fmla="*/ 277940 h 308133"/>
                <a:gd name="connsiteX6" fmla="*/ 308134 w 308134"/>
                <a:gd name="connsiteY6" fmla="*/ 308134 h 30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134" h="308133">
                  <a:moveTo>
                    <a:pt x="308134" y="308134"/>
                  </a:moveTo>
                  <a:lnTo>
                    <a:pt x="308134" y="308134"/>
                  </a:lnTo>
                  <a:lnTo>
                    <a:pt x="0" y="0"/>
                  </a:lnTo>
                  <a:lnTo>
                    <a:pt x="0" y="0"/>
                  </a:lnTo>
                  <a:cubicBezTo>
                    <a:pt x="0" y="27432"/>
                    <a:pt x="10859" y="53626"/>
                    <a:pt x="30289" y="73057"/>
                  </a:cubicBezTo>
                  <a:lnTo>
                    <a:pt x="235172" y="277940"/>
                  </a:lnTo>
                  <a:cubicBezTo>
                    <a:pt x="254508" y="297275"/>
                    <a:pt x="280702" y="308134"/>
                    <a:pt x="308134" y="308134"/>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3A908173-8932-4A90-8521-6C196850C4C7}"/>
                </a:ext>
              </a:extLst>
            </p:cNvPr>
            <p:cNvSpPr/>
            <p:nvPr/>
          </p:nvSpPr>
          <p:spPr>
            <a:xfrm>
              <a:off x="6494049" y="2061400"/>
              <a:ext cx="157543" cy="157543"/>
            </a:xfrm>
            <a:custGeom>
              <a:avLst/>
              <a:gdLst>
                <a:gd name="connsiteX0" fmla="*/ 157544 w 157543"/>
                <a:gd name="connsiteY0" fmla="*/ 157544 h 157543"/>
                <a:gd name="connsiteX1" fmla="*/ 157544 w 157543"/>
                <a:gd name="connsiteY1" fmla="*/ 157544 h 157543"/>
                <a:gd name="connsiteX2" fmla="*/ 0 w 157543"/>
                <a:gd name="connsiteY2" fmla="*/ 0 h 157543"/>
                <a:gd name="connsiteX3" fmla="*/ 0 w 157543"/>
                <a:gd name="connsiteY3" fmla="*/ 0 h 157543"/>
                <a:gd name="connsiteX4" fmla="*/ 30289 w 157543"/>
                <a:gd name="connsiteY4" fmla="*/ 73057 h 157543"/>
                <a:gd name="connsiteX5" fmla="*/ 84582 w 157543"/>
                <a:gd name="connsiteY5" fmla="*/ 127349 h 157543"/>
                <a:gd name="connsiteX6" fmla="*/ 157544 w 157543"/>
                <a:gd name="connsiteY6" fmla="*/ 157544 h 15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543" h="157543">
                  <a:moveTo>
                    <a:pt x="157544" y="157544"/>
                  </a:moveTo>
                  <a:lnTo>
                    <a:pt x="157544" y="157544"/>
                  </a:lnTo>
                  <a:lnTo>
                    <a:pt x="0" y="0"/>
                  </a:lnTo>
                  <a:lnTo>
                    <a:pt x="0" y="0"/>
                  </a:lnTo>
                  <a:cubicBezTo>
                    <a:pt x="0" y="27432"/>
                    <a:pt x="10859" y="53626"/>
                    <a:pt x="30289" y="73057"/>
                  </a:cubicBezTo>
                  <a:lnTo>
                    <a:pt x="84582" y="127349"/>
                  </a:lnTo>
                  <a:cubicBezTo>
                    <a:pt x="103823" y="146685"/>
                    <a:pt x="130112" y="157544"/>
                    <a:pt x="157544" y="157544"/>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F18B1AE0-0D6F-45F0-AEF6-C3D7B241F308}"/>
                </a:ext>
              </a:extLst>
            </p:cNvPr>
            <p:cNvSpPr/>
            <p:nvPr/>
          </p:nvSpPr>
          <p:spPr>
            <a:xfrm>
              <a:off x="5950275" y="1760315"/>
              <a:ext cx="458620" cy="458620"/>
            </a:xfrm>
            <a:custGeom>
              <a:avLst/>
              <a:gdLst>
                <a:gd name="connsiteX0" fmla="*/ 458620 w 458620"/>
                <a:gd name="connsiteY0" fmla="*/ 422720 h 458620"/>
                <a:gd name="connsiteX1" fmla="*/ 458620 w 458620"/>
                <a:gd name="connsiteY1" fmla="*/ 35814 h 458620"/>
                <a:gd name="connsiteX2" fmla="*/ 422807 w 458620"/>
                <a:gd name="connsiteY2" fmla="*/ 0 h 458620"/>
                <a:gd name="connsiteX3" fmla="*/ 35901 w 458620"/>
                <a:gd name="connsiteY3" fmla="*/ 0 h 458620"/>
                <a:gd name="connsiteX4" fmla="*/ 10564 w 458620"/>
                <a:gd name="connsiteY4" fmla="*/ 61151 h 458620"/>
                <a:gd name="connsiteX5" fmla="*/ 397470 w 458620"/>
                <a:gd name="connsiteY5" fmla="*/ 448056 h 458620"/>
                <a:gd name="connsiteX6" fmla="*/ 458620 w 458620"/>
                <a:gd name="connsiteY6" fmla="*/ 422720 h 45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620" h="458620">
                  <a:moveTo>
                    <a:pt x="458620" y="422720"/>
                  </a:moveTo>
                  <a:lnTo>
                    <a:pt x="458620" y="35814"/>
                  </a:lnTo>
                  <a:cubicBezTo>
                    <a:pt x="458620" y="16002"/>
                    <a:pt x="442618" y="0"/>
                    <a:pt x="422807" y="0"/>
                  </a:cubicBezTo>
                  <a:lnTo>
                    <a:pt x="35901" y="0"/>
                  </a:lnTo>
                  <a:cubicBezTo>
                    <a:pt x="3992" y="0"/>
                    <a:pt x="-12010" y="38576"/>
                    <a:pt x="10564" y="61151"/>
                  </a:cubicBezTo>
                  <a:lnTo>
                    <a:pt x="397470" y="448056"/>
                  </a:lnTo>
                  <a:cubicBezTo>
                    <a:pt x="420044" y="470630"/>
                    <a:pt x="458620" y="454628"/>
                    <a:pt x="458620" y="422720"/>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7785776A-0B2D-4077-A789-AA1C4774C4C0}"/>
                </a:ext>
              </a:extLst>
            </p:cNvPr>
            <p:cNvSpPr/>
            <p:nvPr/>
          </p:nvSpPr>
          <p:spPr>
            <a:xfrm>
              <a:off x="7206042" y="1760410"/>
              <a:ext cx="458819" cy="458628"/>
            </a:xfrm>
            <a:custGeom>
              <a:avLst/>
              <a:gdLst>
                <a:gd name="connsiteX0" fmla="*/ 0 w 458819"/>
                <a:gd name="connsiteY0" fmla="*/ 95 h 458628"/>
                <a:gd name="connsiteX1" fmla="*/ 0 w 458819"/>
                <a:gd name="connsiteY1" fmla="*/ 95 h 458628"/>
                <a:gd name="connsiteX2" fmla="*/ 30004 w 458819"/>
                <a:gd name="connsiteY2" fmla="*/ 72581 h 458628"/>
                <a:gd name="connsiteX3" fmla="*/ 386049 w 458819"/>
                <a:gd name="connsiteY3" fmla="*/ 428625 h 458628"/>
                <a:gd name="connsiteX4" fmla="*/ 458534 w 458819"/>
                <a:gd name="connsiteY4" fmla="*/ 458629 h 458628"/>
                <a:gd name="connsiteX5" fmla="*/ 458820 w 458819"/>
                <a:gd name="connsiteY5" fmla="*/ 458629 h 458628"/>
                <a:gd name="connsiteX6" fmla="*/ 458820 w 458819"/>
                <a:gd name="connsiteY6" fmla="*/ 458534 h 458628"/>
                <a:gd name="connsiteX7" fmla="*/ 286 w 458819"/>
                <a:gd name="connsiteY7" fmla="*/ 0 h 458628"/>
                <a:gd name="connsiteX8" fmla="*/ 0 w 458819"/>
                <a:gd name="connsiteY8" fmla="*/ 95 h 45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819" h="458628">
                  <a:moveTo>
                    <a:pt x="0" y="95"/>
                  </a:moveTo>
                  <a:lnTo>
                    <a:pt x="0" y="95"/>
                  </a:lnTo>
                  <a:cubicBezTo>
                    <a:pt x="0" y="27242"/>
                    <a:pt x="10763" y="53340"/>
                    <a:pt x="30004" y="72581"/>
                  </a:cubicBezTo>
                  <a:lnTo>
                    <a:pt x="386049" y="428625"/>
                  </a:lnTo>
                  <a:cubicBezTo>
                    <a:pt x="405289" y="447865"/>
                    <a:pt x="431292" y="458629"/>
                    <a:pt x="458534" y="458629"/>
                  </a:cubicBezTo>
                  <a:lnTo>
                    <a:pt x="458820" y="458629"/>
                  </a:lnTo>
                  <a:lnTo>
                    <a:pt x="458820" y="458534"/>
                  </a:lnTo>
                  <a:lnTo>
                    <a:pt x="286" y="0"/>
                  </a:lnTo>
                  <a:lnTo>
                    <a:pt x="0" y="95"/>
                  </a:ln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F5AF7553-4558-42ED-88FE-E1B95D659201}"/>
                </a:ext>
              </a:extLst>
            </p:cNvPr>
            <p:cNvSpPr/>
            <p:nvPr/>
          </p:nvSpPr>
          <p:spPr>
            <a:xfrm>
              <a:off x="7206042" y="1910810"/>
              <a:ext cx="308134" cy="308133"/>
            </a:xfrm>
            <a:custGeom>
              <a:avLst/>
              <a:gdLst>
                <a:gd name="connsiteX0" fmla="*/ 308134 w 308134"/>
                <a:gd name="connsiteY0" fmla="*/ 308134 h 308133"/>
                <a:gd name="connsiteX1" fmla="*/ 308134 w 308134"/>
                <a:gd name="connsiteY1" fmla="*/ 308134 h 308133"/>
                <a:gd name="connsiteX2" fmla="*/ 0 w 308134"/>
                <a:gd name="connsiteY2" fmla="*/ 0 h 308133"/>
                <a:gd name="connsiteX3" fmla="*/ 0 w 308134"/>
                <a:gd name="connsiteY3" fmla="*/ 0 h 308133"/>
                <a:gd name="connsiteX4" fmla="*/ 30289 w 308134"/>
                <a:gd name="connsiteY4" fmla="*/ 73057 h 308133"/>
                <a:gd name="connsiteX5" fmla="*/ 235172 w 308134"/>
                <a:gd name="connsiteY5" fmla="*/ 277940 h 308133"/>
                <a:gd name="connsiteX6" fmla="*/ 308134 w 308134"/>
                <a:gd name="connsiteY6" fmla="*/ 308134 h 30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134" h="308133">
                  <a:moveTo>
                    <a:pt x="308134" y="308134"/>
                  </a:moveTo>
                  <a:lnTo>
                    <a:pt x="308134" y="308134"/>
                  </a:lnTo>
                  <a:lnTo>
                    <a:pt x="0" y="0"/>
                  </a:lnTo>
                  <a:lnTo>
                    <a:pt x="0" y="0"/>
                  </a:lnTo>
                  <a:cubicBezTo>
                    <a:pt x="0" y="27432"/>
                    <a:pt x="10859" y="53626"/>
                    <a:pt x="30289" y="73057"/>
                  </a:cubicBezTo>
                  <a:lnTo>
                    <a:pt x="235172" y="277940"/>
                  </a:lnTo>
                  <a:cubicBezTo>
                    <a:pt x="254508" y="297275"/>
                    <a:pt x="280797" y="308134"/>
                    <a:pt x="308134" y="308134"/>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39046E42-28D9-4897-A3F9-64AFD109D9D1}"/>
                </a:ext>
              </a:extLst>
            </p:cNvPr>
            <p:cNvSpPr/>
            <p:nvPr/>
          </p:nvSpPr>
          <p:spPr>
            <a:xfrm>
              <a:off x="7206042" y="2061400"/>
              <a:ext cx="157543" cy="157543"/>
            </a:xfrm>
            <a:custGeom>
              <a:avLst/>
              <a:gdLst>
                <a:gd name="connsiteX0" fmla="*/ 157544 w 157543"/>
                <a:gd name="connsiteY0" fmla="*/ 157544 h 157543"/>
                <a:gd name="connsiteX1" fmla="*/ 157544 w 157543"/>
                <a:gd name="connsiteY1" fmla="*/ 157544 h 157543"/>
                <a:gd name="connsiteX2" fmla="*/ 0 w 157543"/>
                <a:gd name="connsiteY2" fmla="*/ 0 h 157543"/>
                <a:gd name="connsiteX3" fmla="*/ 0 w 157543"/>
                <a:gd name="connsiteY3" fmla="*/ 0 h 157543"/>
                <a:gd name="connsiteX4" fmla="*/ 30289 w 157543"/>
                <a:gd name="connsiteY4" fmla="*/ 73057 h 157543"/>
                <a:gd name="connsiteX5" fmla="*/ 84582 w 157543"/>
                <a:gd name="connsiteY5" fmla="*/ 127349 h 157543"/>
                <a:gd name="connsiteX6" fmla="*/ 157544 w 157543"/>
                <a:gd name="connsiteY6" fmla="*/ 157544 h 15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543" h="157543">
                  <a:moveTo>
                    <a:pt x="157544" y="157544"/>
                  </a:moveTo>
                  <a:lnTo>
                    <a:pt x="157544" y="157544"/>
                  </a:lnTo>
                  <a:lnTo>
                    <a:pt x="0" y="0"/>
                  </a:lnTo>
                  <a:lnTo>
                    <a:pt x="0" y="0"/>
                  </a:lnTo>
                  <a:cubicBezTo>
                    <a:pt x="0" y="27432"/>
                    <a:pt x="10859" y="53626"/>
                    <a:pt x="30289" y="73057"/>
                  </a:cubicBezTo>
                  <a:lnTo>
                    <a:pt x="84582" y="127349"/>
                  </a:lnTo>
                  <a:cubicBezTo>
                    <a:pt x="103918" y="146685"/>
                    <a:pt x="130112" y="157544"/>
                    <a:pt x="157544" y="1575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2920B1A7-180E-4DA6-860B-95A5FF305E88}"/>
                </a:ext>
              </a:extLst>
            </p:cNvPr>
            <p:cNvSpPr/>
            <p:nvPr/>
          </p:nvSpPr>
          <p:spPr>
            <a:xfrm>
              <a:off x="6662364" y="1760315"/>
              <a:ext cx="458620" cy="458620"/>
            </a:xfrm>
            <a:custGeom>
              <a:avLst/>
              <a:gdLst>
                <a:gd name="connsiteX0" fmla="*/ 458620 w 458620"/>
                <a:gd name="connsiteY0" fmla="*/ 422720 h 458620"/>
                <a:gd name="connsiteX1" fmla="*/ 458620 w 458620"/>
                <a:gd name="connsiteY1" fmla="*/ 35814 h 458620"/>
                <a:gd name="connsiteX2" fmla="*/ 422806 w 458620"/>
                <a:gd name="connsiteY2" fmla="*/ 0 h 458620"/>
                <a:gd name="connsiteX3" fmla="*/ 35901 w 458620"/>
                <a:gd name="connsiteY3" fmla="*/ 0 h 458620"/>
                <a:gd name="connsiteX4" fmla="*/ 10565 w 458620"/>
                <a:gd name="connsiteY4" fmla="*/ 61151 h 458620"/>
                <a:gd name="connsiteX5" fmla="*/ 397470 w 458620"/>
                <a:gd name="connsiteY5" fmla="*/ 448056 h 458620"/>
                <a:gd name="connsiteX6" fmla="*/ 458620 w 458620"/>
                <a:gd name="connsiteY6" fmla="*/ 422720 h 45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620" h="458620">
                  <a:moveTo>
                    <a:pt x="458620" y="422720"/>
                  </a:moveTo>
                  <a:lnTo>
                    <a:pt x="458620" y="35814"/>
                  </a:lnTo>
                  <a:cubicBezTo>
                    <a:pt x="458620" y="16002"/>
                    <a:pt x="442618" y="0"/>
                    <a:pt x="422806" y="0"/>
                  </a:cubicBezTo>
                  <a:lnTo>
                    <a:pt x="35901" y="0"/>
                  </a:lnTo>
                  <a:cubicBezTo>
                    <a:pt x="3992" y="0"/>
                    <a:pt x="-12010" y="38576"/>
                    <a:pt x="10565" y="61151"/>
                  </a:cubicBezTo>
                  <a:lnTo>
                    <a:pt x="397470" y="448056"/>
                  </a:lnTo>
                  <a:cubicBezTo>
                    <a:pt x="419949" y="470630"/>
                    <a:pt x="458620" y="454628"/>
                    <a:pt x="458620" y="422720"/>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7D9FAA84-DF13-45DC-87B7-496A0CDFE489}"/>
                </a:ext>
              </a:extLst>
            </p:cNvPr>
            <p:cNvSpPr/>
            <p:nvPr/>
          </p:nvSpPr>
          <p:spPr>
            <a:xfrm>
              <a:off x="7918036" y="1760410"/>
              <a:ext cx="458819" cy="458628"/>
            </a:xfrm>
            <a:custGeom>
              <a:avLst/>
              <a:gdLst>
                <a:gd name="connsiteX0" fmla="*/ 0 w 458819"/>
                <a:gd name="connsiteY0" fmla="*/ 95 h 458628"/>
                <a:gd name="connsiteX1" fmla="*/ 0 w 458819"/>
                <a:gd name="connsiteY1" fmla="*/ 95 h 458628"/>
                <a:gd name="connsiteX2" fmla="*/ 30004 w 458819"/>
                <a:gd name="connsiteY2" fmla="*/ 72581 h 458628"/>
                <a:gd name="connsiteX3" fmla="*/ 386049 w 458819"/>
                <a:gd name="connsiteY3" fmla="*/ 428625 h 458628"/>
                <a:gd name="connsiteX4" fmla="*/ 458534 w 458819"/>
                <a:gd name="connsiteY4" fmla="*/ 458629 h 458628"/>
                <a:gd name="connsiteX5" fmla="*/ 458820 w 458819"/>
                <a:gd name="connsiteY5" fmla="*/ 458629 h 458628"/>
                <a:gd name="connsiteX6" fmla="*/ 458820 w 458819"/>
                <a:gd name="connsiteY6" fmla="*/ 458534 h 458628"/>
                <a:gd name="connsiteX7" fmla="*/ 286 w 458819"/>
                <a:gd name="connsiteY7" fmla="*/ 0 h 458628"/>
                <a:gd name="connsiteX8" fmla="*/ 0 w 458819"/>
                <a:gd name="connsiteY8" fmla="*/ 95 h 45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819" h="458628">
                  <a:moveTo>
                    <a:pt x="0" y="95"/>
                  </a:moveTo>
                  <a:lnTo>
                    <a:pt x="0" y="95"/>
                  </a:lnTo>
                  <a:cubicBezTo>
                    <a:pt x="0" y="27242"/>
                    <a:pt x="10763" y="53340"/>
                    <a:pt x="30004" y="72581"/>
                  </a:cubicBezTo>
                  <a:lnTo>
                    <a:pt x="386049" y="428625"/>
                  </a:lnTo>
                  <a:cubicBezTo>
                    <a:pt x="405289" y="447865"/>
                    <a:pt x="431292" y="458629"/>
                    <a:pt x="458534" y="458629"/>
                  </a:cubicBezTo>
                  <a:lnTo>
                    <a:pt x="458820" y="458629"/>
                  </a:lnTo>
                  <a:lnTo>
                    <a:pt x="458820" y="458534"/>
                  </a:lnTo>
                  <a:lnTo>
                    <a:pt x="286" y="0"/>
                  </a:lnTo>
                  <a:lnTo>
                    <a:pt x="0" y="95"/>
                  </a:ln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0D2F06F9-8E96-4187-9CD1-35086AA0FFB8}"/>
                </a:ext>
              </a:extLst>
            </p:cNvPr>
            <p:cNvSpPr/>
            <p:nvPr/>
          </p:nvSpPr>
          <p:spPr>
            <a:xfrm>
              <a:off x="7918131" y="1910810"/>
              <a:ext cx="308134" cy="308133"/>
            </a:xfrm>
            <a:custGeom>
              <a:avLst/>
              <a:gdLst>
                <a:gd name="connsiteX0" fmla="*/ 308134 w 308134"/>
                <a:gd name="connsiteY0" fmla="*/ 308134 h 308133"/>
                <a:gd name="connsiteX1" fmla="*/ 308134 w 308134"/>
                <a:gd name="connsiteY1" fmla="*/ 308134 h 308133"/>
                <a:gd name="connsiteX2" fmla="*/ 0 w 308134"/>
                <a:gd name="connsiteY2" fmla="*/ 0 h 308133"/>
                <a:gd name="connsiteX3" fmla="*/ 0 w 308134"/>
                <a:gd name="connsiteY3" fmla="*/ 0 h 308133"/>
                <a:gd name="connsiteX4" fmla="*/ 30289 w 308134"/>
                <a:gd name="connsiteY4" fmla="*/ 73057 h 308133"/>
                <a:gd name="connsiteX5" fmla="*/ 235172 w 308134"/>
                <a:gd name="connsiteY5" fmla="*/ 277940 h 308133"/>
                <a:gd name="connsiteX6" fmla="*/ 308134 w 308134"/>
                <a:gd name="connsiteY6" fmla="*/ 308134 h 30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134" h="308133">
                  <a:moveTo>
                    <a:pt x="308134" y="308134"/>
                  </a:moveTo>
                  <a:lnTo>
                    <a:pt x="308134" y="308134"/>
                  </a:lnTo>
                  <a:lnTo>
                    <a:pt x="0" y="0"/>
                  </a:lnTo>
                  <a:lnTo>
                    <a:pt x="0" y="0"/>
                  </a:lnTo>
                  <a:cubicBezTo>
                    <a:pt x="0" y="27432"/>
                    <a:pt x="10859" y="53626"/>
                    <a:pt x="30289" y="73057"/>
                  </a:cubicBezTo>
                  <a:lnTo>
                    <a:pt x="235172" y="277940"/>
                  </a:lnTo>
                  <a:cubicBezTo>
                    <a:pt x="254508" y="297275"/>
                    <a:pt x="280702" y="308134"/>
                    <a:pt x="308134" y="308134"/>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3CA4CCF2-EE95-44C5-A7A7-167B16620B94}"/>
                </a:ext>
              </a:extLst>
            </p:cNvPr>
            <p:cNvSpPr/>
            <p:nvPr/>
          </p:nvSpPr>
          <p:spPr>
            <a:xfrm>
              <a:off x="7918131" y="2061400"/>
              <a:ext cx="157543" cy="157543"/>
            </a:xfrm>
            <a:custGeom>
              <a:avLst/>
              <a:gdLst>
                <a:gd name="connsiteX0" fmla="*/ 157544 w 157543"/>
                <a:gd name="connsiteY0" fmla="*/ 157544 h 157543"/>
                <a:gd name="connsiteX1" fmla="*/ 157544 w 157543"/>
                <a:gd name="connsiteY1" fmla="*/ 157544 h 157543"/>
                <a:gd name="connsiteX2" fmla="*/ 0 w 157543"/>
                <a:gd name="connsiteY2" fmla="*/ 0 h 157543"/>
                <a:gd name="connsiteX3" fmla="*/ 0 w 157543"/>
                <a:gd name="connsiteY3" fmla="*/ 0 h 157543"/>
                <a:gd name="connsiteX4" fmla="*/ 30289 w 157543"/>
                <a:gd name="connsiteY4" fmla="*/ 73057 h 157543"/>
                <a:gd name="connsiteX5" fmla="*/ 84582 w 157543"/>
                <a:gd name="connsiteY5" fmla="*/ 127349 h 157543"/>
                <a:gd name="connsiteX6" fmla="*/ 157544 w 157543"/>
                <a:gd name="connsiteY6" fmla="*/ 157544 h 15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543" h="157543">
                  <a:moveTo>
                    <a:pt x="157544" y="157544"/>
                  </a:moveTo>
                  <a:lnTo>
                    <a:pt x="157544" y="157544"/>
                  </a:lnTo>
                  <a:lnTo>
                    <a:pt x="0" y="0"/>
                  </a:lnTo>
                  <a:lnTo>
                    <a:pt x="0" y="0"/>
                  </a:lnTo>
                  <a:cubicBezTo>
                    <a:pt x="0" y="27432"/>
                    <a:pt x="10859" y="53626"/>
                    <a:pt x="30289" y="73057"/>
                  </a:cubicBezTo>
                  <a:lnTo>
                    <a:pt x="84582" y="127349"/>
                  </a:lnTo>
                  <a:cubicBezTo>
                    <a:pt x="103823" y="146685"/>
                    <a:pt x="130112" y="157544"/>
                    <a:pt x="157544" y="157544"/>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F84A3FB9-513D-4E94-8EC2-F4F923B2BFEF}"/>
                </a:ext>
              </a:extLst>
            </p:cNvPr>
            <p:cNvSpPr/>
            <p:nvPr/>
          </p:nvSpPr>
          <p:spPr>
            <a:xfrm>
              <a:off x="7374358" y="1760315"/>
              <a:ext cx="458620" cy="458620"/>
            </a:xfrm>
            <a:custGeom>
              <a:avLst/>
              <a:gdLst>
                <a:gd name="connsiteX0" fmla="*/ 458620 w 458620"/>
                <a:gd name="connsiteY0" fmla="*/ 422720 h 458620"/>
                <a:gd name="connsiteX1" fmla="*/ 458620 w 458620"/>
                <a:gd name="connsiteY1" fmla="*/ 35814 h 458620"/>
                <a:gd name="connsiteX2" fmla="*/ 422806 w 458620"/>
                <a:gd name="connsiteY2" fmla="*/ 0 h 458620"/>
                <a:gd name="connsiteX3" fmla="*/ 35901 w 458620"/>
                <a:gd name="connsiteY3" fmla="*/ 0 h 458620"/>
                <a:gd name="connsiteX4" fmla="*/ 10565 w 458620"/>
                <a:gd name="connsiteY4" fmla="*/ 61151 h 458620"/>
                <a:gd name="connsiteX5" fmla="*/ 397470 w 458620"/>
                <a:gd name="connsiteY5" fmla="*/ 448056 h 458620"/>
                <a:gd name="connsiteX6" fmla="*/ 458620 w 458620"/>
                <a:gd name="connsiteY6" fmla="*/ 422720 h 45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620" h="458620">
                  <a:moveTo>
                    <a:pt x="458620" y="422720"/>
                  </a:moveTo>
                  <a:lnTo>
                    <a:pt x="458620" y="35814"/>
                  </a:lnTo>
                  <a:cubicBezTo>
                    <a:pt x="458620" y="16002"/>
                    <a:pt x="442618" y="0"/>
                    <a:pt x="422806" y="0"/>
                  </a:cubicBezTo>
                  <a:lnTo>
                    <a:pt x="35901" y="0"/>
                  </a:lnTo>
                  <a:cubicBezTo>
                    <a:pt x="3992" y="0"/>
                    <a:pt x="-12010" y="38576"/>
                    <a:pt x="10565" y="61151"/>
                  </a:cubicBezTo>
                  <a:lnTo>
                    <a:pt x="397470" y="448056"/>
                  </a:lnTo>
                  <a:cubicBezTo>
                    <a:pt x="420044" y="470630"/>
                    <a:pt x="458620" y="454628"/>
                    <a:pt x="458620" y="422720"/>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3AB8F99E-4380-40DF-B8BF-70D2B081D2F3}"/>
                </a:ext>
              </a:extLst>
            </p:cNvPr>
            <p:cNvSpPr/>
            <p:nvPr/>
          </p:nvSpPr>
          <p:spPr>
            <a:xfrm>
              <a:off x="5781960" y="1200150"/>
              <a:ext cx="458819" cy="458628"/>
            </a:xfrm>
            <a:custGeom>
              <a:avLst/>
              <a:gdLst>
                <a:gd name="connsiteX0" fmla="*/ 0 w 458819"/>
                <a:gd name="connsiteY0" fmla="*/ 191 h 458628"/>
                <a:gd name="connsiteX1" fmla="*/ 0 w 458819"/>
                <a:gd name="connsiteY1" fmla="*/ 191 h 458628"/>
                <a:gd name="connsiteX2" fmla="*/ 30004 w 458819"/>
                <a:gd name="connsiteY2" fmla="*/ 72676 h 458628"/>
                <a:gd name="connsiteX3" fmla="*/ 386048 w 458819"/>
                <a:gd name="connsiteY3" fmla="*/ 428625 h 458628"/>
                <a:gd name="connsiteX4" fmla="*/ 458534 w 458819"/>
                <a:gd name="connsiteY4" fmla="*/ 458629 h 458628"/>
                <a:gd name="connsiteX5" fmla="*/ 458819 w 458819"/>
                <a:gd name="connsiteY5" fmla="*/ 458629 h 458628"/>
                <a:gd name="connsiteX6" fmla="*/ 458819 w 458819"/>
                <a:gd name="connsiteY6" fmla="*/ 458534 h 458628"/>
                <a:gd name="connsiteX7" fmla="*/ 190 w 458819"/>
                <a:gd name="connsiteY7" fmla="*/ 0 h 458628"/>
                <a:gd name="connsiteX8" fmla="*/ 0 w 458819"/>
                <a:gd name="connsiteY8" fmla="*/ 191 h 45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819" h="458628">
                  <a:moveTo>
                    <a:pt x="0" y="191"/>
                  </a:moveTo>
                  <a:lnTo>
                    <a:pt x="0" y="191"/>
                  </a:lnTo>
                  <a:cubicBezTo>
                    <a:pt x="0" y="27337"/>
                    <a:pt x="10763" y="53435"/>
                    <a:pt x="30004" y="72676"/>
                  </a:cubicBezTo>
                  <a:lnTo>
                    <a:pt x="386048" y="428625"/>
                  </a:lnTo>
                  <a:cubicBezTo>
                    <a:pt x="405289" y="447866"/>
                    <a:pt x="431292" y="458629"/>
                    <a:pt x="458534" y="458629"/>
                  </a:cubicBezTo>
                  <a:lnTo>
                    <a:pt x="458819" y="458629"/>
                  </a:lnTo>
                  <a:lnTo>
                    <a:pt x="458819" y="458534"/>
                  </a:lnTo>
                  <a:lnTo>
                    <a:pt x="190" y="0"/>
                  </a:lnTo>
                  <a:lnTo>
                    <a:pt x="0" y="191"/>
                  </a:ln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64B31752-CA91-4D16-A278-F3814C7A3F4C}"/>
                </a:ext>
              </a:extLst>
            </p:cNvPr>
            <p:cNvSpPr/>
            <p:nvPr/>
          </p:nvSpPr>
          <p:spPr>
            <a:xfrm>
              <a:off x="5781960" y="1350645"/>
              <a:ext cx="308133" cy="308133"/>
            </a:xfrm>
            <a:custGeom>
              <a:avLst/>
              <a:gdLst>
                <a:gd name="connsiteX0" fmla="*/ 308134 w 308133"/>
                <a:gd name="connsiteY0" fmla="*/ 308134 h 308133"/>
                <a:gd name="connsiteX1" fmla="*/ 308134 w 308133"/>
                <a:gd name="connsiteY1" fmla="*/ 308134 h 308133"/>
                <a:gd name="connsiteX2" fmla="*/ 0 w 308133"/>
                <a:gd name="connsiteY2" fmla="*/ 0 h 308133"/>
                <a:gd name="connsiteX3" fmla="*/ 0 w 308133"/>
                <a:gd name="connsiteY3" fmla="*/ 0 h 308133"/>
                <a:gd name="connsiteX4" fmla="*/ 30289 w 308133"/>
                <a:gd name="connsiteY4" fmla="*/ 73057 h 308133"/>
                <a:gd name="connsiteX5" fmla="*/ 235172 w 308133"/>
                <a:gd name="connsiteY5" fmla="*/ 277940 h 308133"/>
                <a:gd name="connsiteX6" fmla="*/ 308134 w 308133"/>
                <a:gd name="connsiteY6" fmla="*/ 308134 h 30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133" h="308133">
                  <a:moveTo>
                    <a:pt x="308134" y="308134"/>
                  </a:moveTo>
                  <a:lnTo>
                    <a:pt x="308134" y="308134"/>
                  </a:lnTo>
                  <a:lnTo>
                    <a:pt x="0" y="0"/>
                  </a:lnTo>
                  <a:lnTo>
                    <a:pt x="0" y="0"/>
                  </a:lnTo>
                  <a:cubicBezTo>
                    <a:pt x="0" y="27432"/>
                    <a:pt x="10859" y="53626"/>
                    <a:pt x="30289" y="73057"/>
                  </a:cubicBezTo>
                  <a:lnTo>
                    <a:pt x="235172" y="277940"/>
                  </a:lnTo>
                  <a:cubicBezTo>
                    <a:pt x="254508" y="297275"/>
                    <a:pt x="280797" y="308134"/>
                    <a:pt x="308134" y="308134"/>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E4681CE1-6A0D-4CD2-942E-ACEDA9B06F20}"/>
                </a:ext>
              </a:extLst>
            </p:cNvPr>
            <p:cNvSpPr/>
            <p:nvPr/>
          </p:nvSpPr>
          <p:spPr>
            <a:xfrm>
              <a:off x="5781960" y="1501235"/>
              <a:ext cx="157543" cy="157543"/>
            </a:xfrm>
            <a:custGeom>
              <a:avLst/>
              <a:gdLst>
                <a:gd name="connsiteX0" fmla="*/ 157544 w 157543"/>
                <a:gd name="connsiteY0" fmla="*/ 157544 h 157543"/>
                <a:gd name="connsiteX1" fmla="*/ 157544 w 157543"/>
                <a:gd name="connsiteY1" fmla="*/ 157544 h 157543"/>
                <a:gd name="connsiteX2" fmla="*/ 0 w 157543"/>
                <a:gd name="connsiteY2" fmla="*/ 0 h 157543"/>
                <a:gd name="connsiteX3" fmla="*/ 0 w 157543"/>
                <a:gd name="connsiteY3" fmla="*/ 0 h 157543"/>
                <a:gd name="connsiteX4" fmla="*/ 30289 w 157543"/>
                <a:gd name="connsiteY4" fmla="*/ 73057 h 157543"/>
                <a:gd name="connsiteX5" fmla="*/ 84582 w 157543"/>
                <a:gd name="connsiteY5" fmla="*/ 127349 h 157543"/>
                <a:gd name="connsiteX6" fmla="*/ 157544 w 157543"/>
                <a:gd name="connsiteY6" fmla="*/ 157544 h 15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543" h="157543">
                  <a:moveTo>
                    <a:pt x="157544" y="157544"/>
                  </a:moveTo>
                  <a:lnTo>
                    <a:pt x="157544" y="157544"/>
                  </a:lnTo>
                  <a:lnTo>
                    <a:pt x="0" y="0"/>
                  </a:lnTo>
                  <a:lnTo>
                    <a:pt x="0" y="0"/>
                  </a:lnTo>
                  <a:cubicBezTo>
                    <a:pt x="0" y="27432"/>
                    <a:pt x="10859" y="53626"/>
                    <a:pt x="30289" y="73057"/>
                  </a:cubicBezTo>
                  <a:lnTo>
                    <a:pt x="84582" y="127349"/>
                  </a:lnTo>
                  <a:cubicBezTo>
                    <a:pt x="103918" y="146685"/>
                    <a:pt x="130207" y="157544"/>
                    <a:pt x="157544" y="157544"/>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EF173C9C-E217-45CF-B50A-5AEC759C4A5E}"/>
                </a:ext>
              </a:extLst>
            </p:cNvPr>
            <p:cNvSpPr/>
            <p:nvPr/>
          </p:nvSpPr>
          <p:spPr>
            <a:xfrm>
              <a:off x="5238281" y="1200150"/>
              <a:ext cx="458620" cy="458620"/>
            </a:xfrm>
            <a:custGeom>
              <a:avLst/>
              <a:gdLst>
                <a:gd name="connsiteX0" fmla="*/ 458621 w 458620"/>
                <a:gd name="connsiteY0" fmla="*/ 422720 h 458620"/>
                <a:gd name="connsiteX1" fmla="*/ 458621 w 458620"/>
                <a:gd name="connsiteY1" fmla="*/ 35814 h 458620"/>
                <a:gd name="connsiteX2" fmla="*/ 422807 w 458620"/>
                <a:gd name="connsiteY2" fmla="*/ 0 h 458620"/>
                <a:gd name="connsiteX3" fmla="*/ 35901 w 458620"/>
                <a:gd name="connsiteY3" fmla="*/ 0 h 458620"/>
                <a:gd name="connsiteX4" fmla="*/ 10564 w 458620"/>
                <a:gd name="connsiteY4" fmla="*/ 61151 h 458620"/>
                <a:gd name="connsiteX5" fmla="*/ 397470 w 458620"/>
                <a:gd name="connsiteY5" fmla="*/ 448056 h 458620"/>
                <a:gd name="connsiteX6" fmla="*/ 458621 w 458620"/>
                <a:gd name="connsiteY6" fmla="*/ 422720 h 45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620" h="458620">
                  <a:moveTo>
                    <a:pt x="458621" y="422720"/>
                  </a:moveTo>
                  <a:lnTo>
                    <a:pt x="458621" y="35814"/>
                  </a:lnTo>
                  <a:cubicBezTo>
                    <a:pt x="458621" y="16002"/>
                    <a:pt x="442619" y="0"/>
                    <a:pt x="422807" y="0"/>
                  </a:cubicBezTo>
                  <a:lnTo>
                    <a:pt x="35901" y="0"/>
                  </a:lnTo>
                  <a:cubicBezTo>
                    <a:pt x="3992" y="0"/>
                    <a:pt x="-12010" y="38576"/>
                    <a:pt x="10564" y="61151"/>
                  </a:cubicBezTo>
                  <a:lnTo>
                    <a:pt x="397470" y="448056"/>
                  </a:lnTo>
                  <a:cubicBezTo>
                    <a:pt x="419949" y="470630"/>
                    <a:pt x="458621" y="454628"/>
                    <a:pt x="458621" y="422720"/>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B8B65DE7-F9D0-40C9-9360-FB50B94F0239}"/>
                </a:ext>
              </a:extLst>
            </p:cNvPr>
            <p:cNvSpPr/>
            <p:nvPr/>
          </p:nvSpPr>
          <p:spPr>
            <a:xfrm>
              <a:off x="6493954" y="1200150"/>
              <a:ext cx="458819" cy="458628"/>
            </a:xfrm>
            <a:custGeom>
              <a:avLst/>
              <a:gdLst>
                <a:gd name="connsiteX0" fmla="*/ 0 w 458819"/>
                <a:gd name="connsiteY0" fmla="*/ 191 h 458628"/>
                <a:gd name="connsiteX1" fmla="*/ 0 w 458819"/>
                <a:gd name="connsiteY1" fmla="*/ 191 h 458628"/>
                <a:gd name="connsiteX2" fmla="*/ 30003 w 458819"/>
                <a:gd name="connsiteY2" fmla="*/ 72676 h 458628"/>
                <a:gd name="connsiteX3" fmla="*/ 386048 w 458819"/>
                <a:gd name="connsiteY3" fmla="*/ 428625 h 458628"/>
                <a:gd name="connsiteX4" fmla="*/ 458533 w 458819"/>
                <a:gd name="connsiteY4" fmla="*/ 458629 h 458628"/>
                <a:gd name="connsiteX5" fmla="*/ 458819 w 458819"/>
                <a:gd name="connsiteY5" fmla="*/ 458629 h 458628"/>
                <a:gd name="connsiteX6" fmla="*/ 458819 w 458819"/>
                <a:gd name="connsiteY6" fmla="*/ 458534 h 458628"/>
                <a:gd name="connsiteX7" fmla="*/ 190 w 458819"/>
                <a:gd name="connsiteY7" fmla="*/ 0 h 458628"/>
                <a:gd name="connsiteX8" fmla="*/ 0 w 458819"/>
                <a:gd name="connsiteY8" fmla="*/ 191 h 45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819" h="458628">
                  <a:moveTo>
                    <a:pt x="0" y="191"/>
                  </a:moveTo>
                  <a:lnTo>
                    <a:pt x="0" y="191"/>
                  </a:lnTo>
                  <a:cubicBezTo>
                    <a:pt x="0" y="27337"/>
                    <a:pt x="10763" y="53435"/>
                    <a:pt x="30003" y="72676"/>
                  </a:cubicBezTo>
                  <a:lnTo>
                    <a:pt x="386048" y="428625"/>
                  </a:lnTo>
                  <a:cubicBezTo>
                    <a:pt x="405289" y="447866"/>
                    <a:pt x="431292" y="458629"/>
                    <a:pt x="458533" y="458629"/>
                  </a:cubicBezTo>
                  <a:lnTo>
                    <a:pt x="458819" y="458629"/>
                  </a:lnTo>
                  <a:lnTo>
                    <a:pt x="458819" y="458534"/>
                  </a:lnTo>
                  <a:lnTo>
                    <a:pt x="190" y="0"/>
                  </a:lnTo>
                  <a:lnTo>
                    <a:pt x="0" y="191"/>
                  </a:ln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279A4CAC-3E5D-4E62-B313-52365E7BEB32}"/>
                </a:ext>
              </a:extLst>
            </p:cNvPr>
            <p:cNvSpPr/>
            <p:nvPr/>
          </p:nvSpPr>
          <p:spPr>
            <a:xfrm>
              <a:off x="6493954" y="1350645"/>
              <a:ext cx="308228" cy="308133"/>
            </a:xfrm>
            <a:custGeom>
              <a:avLst/>
              <a:gdLst>
                <a:gd name="connsiteX0" fmla="*/ 308229 w 308228"/>
                <a:gd name="connsiteY0" fmla="*/ 308134 h 308133"/>
                <a:gd name="connsiteX1" fmla="*/ 308229 w 308228"/>
                <a:gd name="connsiteY1" fmla="*/ 308134 h 308133"/>
                <a:gd name="connsiteX2" fmla="*/ 0 w 308228"/>
                <a:gd name="connsiteY2" fmla="*/ 0 h 308133"/>
                <a:gd name="connsiteX3" fmla="*/ 0 w 308228"/>
                <a:gd name="connsiteY3" fmla="*/ 0 h 308133"/>
                <a:gd name="connsiteX4" fmla="*/ 30289 w 308228"/>
                <a:gd name="connsiteY4" fmla="*/ 73057 h 308133"/>
                <a:gd name="connsiteX5" fmla="*/ 235172 w 308228"/>
                <a:gd name="connsiteY5" fmla="*/ 277940 h 308133"/>
                <a:gd name="connsiteX6" fmla="*/ 308229 w 308228"/>
                <a:gd name="connsiteY6" fmla="*/ 308134 h 30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28" h="308133">
                  <a:moveTo>
                    <a:pt x="308229" y="308134"/>
                  </a:moveTo>
                  <a:lnTo>
                    <a:pt x="308229" y="308134"/>
                  </a:lnTo>
                  <a:lnTo>
                    <a:pt x="0" y="0"/>
                  </a:lnTo>
                  <a:lnTo>
                    <a:pt x="0" y="0"/>
                  </a:lnTo>
                  <a:cubicBezTo>
                    <a:pt x="0" y="27432"/>
                    <a:pt x="10858" y="53626"/>
                    <a:pt x="30289" y="73057"/>
                  </a:cubicBezTo>
                  <a:lnTo>
                    <a:pt x="235172" y="277940"/>
                  </a:lnTo>
                  <a:cubicBezTo>
                    <a:pt x="254603" y="297275"/>
                    <a:pt x="280797" y="308134"/>
                    <a:pt x="308229" y="308134"/>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906A34A-CF4F-4F38-9E3E-2E48F6CCC01B}"/>
                </a:ext>
              </a:extLst>
            </p:cNvPr>
            <p:cNvSpPr/>
            <p:nvPr/>
          </p:nvSpPr>
          <p:spPr>
            <a:xfrm>
              <a:off x="6494049" y="1501235"/>
              <a:ext cx="157543" cy="157543"/>
            </a:xfrm>
            <a:custGeom>
              <a:avLst/>
              <a:gdLst>
                <a:gd name="connsiteX0" fmla="*/ 157544 w 157543"/>
                <a:gd name="connsiteY0" fmla="*/ 157544 h 157543"/>
                <a:gd name="connsiteX1" fmla="*/ 157544 w 157543"/>
                <a:gd name="connsiteY1" fmla="*/ 157544 h 157543"/>
                <a:gd name="connsiteX2" fmla="*/ 0 w 157543"/>
                <a:gd name="connsiteY2" fmla="*/ 0 h 157543"/>
                <a:gd name="connsiteX3" fmla="*/ 0 w 157543"/>
                <a:gd name="connsiteY3" fmla="*/ 0 h 157543"/>
                <a:gd name="connsiteX4" fmla="*/ 30289 w 157543"/>
                <a:gd name="connsiteY4" fmla="*/ 73057 h 157543"/>
                <a:gd name="connsiteX5" fmla="*/ 84582 w 157543"/>
                <a:gd name="connsiteY5" fmla="*/ 127349 h 157543"/>
                <a:gd name="connsiteX6" fmla="*/ 157544 w 157543"/>
                <a:gd name="connsiteY6" fmla="*/ 157544 h 15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543" h="157543">
                  <a:moveTo>
                    <a:pt x="157544" y="157544"/>
                  </a:moveTo>
                  <a:lnTo>
                    <a:pt x="157544" y="157544"/>
                  </a:lnTo>
                  <a:lnTo>
                    <a:pt x="0" y="0"/>
                  </a:lnTo>
                  <a:lnTo>
                    <a:pt x="0" y="0"/>
                  </a:lnTo>
                  <a:cubicBezTo>
                    <a:pt x="0" y="27432"/>
                    <a:pt x="10859" y="53626"/>
                    <a:pt x="30289" y="73057"/>
                  </a:cubicBezTo>
                  <a:lnTo>
                    <a:pt x="84582" y="127349"/>
                  </a:lnTo>
                  <a:cubicBezTo>
                    <a:pt x="103823" y="146685"/>
                    <a:pt x="130112" y="157544"/>
                    <a:pt x="157544" y="15754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A00672E9-A53E-4F23-8B43-6E1856244F2A}"/>
                </a:ext>
              </a:extLst>
            </p:cNvPr>
            <p:cNvSpPr/>
            <p:nvPr/>
          </p:nvSpPr>
          <p:spPr>
            <a:xfrm>
              <a:off x="5950275" y="1200150"/>
              <a:ext cx="458620" cy="458620"/>
            </a:xfrm>
            <a:custGeom>
              <a:avLst/>
              <a:gdLst>
                <a:gd name="connsiteX0" fmla="*/ 458620 w 458620"/>
                <a:gd name="connsiteY0" fmla="*/ 422720 h 458620"/>
                <a:gd name="connsiteX1" fmla="*/ 458620 w 458620"/>
                <a:gd name="connsiteY1" fmla="*/ 35814 h 458620"/>
                <a:gd name="connsiteX2" fmla="*/ 422807 w 458620"/>
                <a:gd name="connsiteY2" fmla="*/ 0 h 458620"/>
                <a:gd name="connsiteX3" fmla="*/ 35901 w 458620"/>
                <a:gd name="connsiteY3" fmla="*/ 0 h 458620"/>
                <a:gd name="connsiteX4" fmla="*/ 10564 w 458620"/>
                <a:gd name="connsiteY4" fmla="*/ 61151 h 458620"/>
                <a:gd name="connsiteX5" fmla="*/ 397470 w 458620"/>
                <a:gd name="connsiteY5" fmla="*/ 448056 h 458620"/>
                <a:gd name="connsiteX6" fmla="*/ 458620 w 458620"/>
                <a:gd name="connsiteY6" fmla="*/ 422720 h 45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620" h="458620">
                  <a:moveTo>
                    <a:pt x="458620" y="422720"/>
                  </a:moveTo>
                  <a:lnTo>
                    <a:pt x="458620" y="35814"/>
                  </a:lnTo>
                  <a:cubicBezTo>
                    <a:pt x="458620" y="16002"/>
                    <a:pt x="442618" y="0"/>
                    <a:pt x="422807" y="0"/>
                  </a:cubicBezTo>
                  <a:lnTo>
                    <a:pt x="35901" y="0"/>
                  </a:lnTo>
                  <a:cubicBezTo>
                    <a:pt x="3992" y="0"/>
                    <a:pt x="-12010" y="38576"/>
                    <a:pt x="10564" y="61151"/>
                  </a:cubicBezTo>
                  <a:lnTo>
                    <a:pt x="397470" y="448056"/>
                  </a:lnTo>
                  <a:cubicBezTo>
                    <a:pt x="420044" y="470630"/>
                    <a:pt x="458620" y="454628"/>
                    <a:pt x="458620" y="422720"/>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8B219648-5154-439F-8C5F-E4384839B89B}"/>
                </a:ext>
              </a:extLst>
            </p:cNvPr>
            <p:cNvSpPr/>
            <p:nvPr/>
          </p:nvSpPr>
          <p:spPr>
            <a:xfrm>
              <a:off x="7206042" y="1200150"/>
              <a:ext cx="458819" cy="458628"/>
            </a:xfrm>
            <a:custGeom>
              <a:avLst/>
              <a:gdLst>
                <a:gd name="connsiteX0" fmla="*/ 0 w 458819"/>
                <a:gd name="connsiteY0" fmla="*/ 191 h 458628"/>
                <a:gd name="connsiteX1" fmla="*/ 0 w 458819"/>
                <a:gd name="connsiteY1" fmla="*/ 191 h 458628"/>
                <a:gd name="connsiteX2" fmla="*/ 30004 w 458819"/>
                <a:gd name="connsiteY2" fmla="*/ 72676 h 458628"/>
                <a:gd name="connsiteX3" fmla="*/ 386049 w 458819"/>
                <a:gd name="connsiteY3" fmla="*/ 428625 h 458628"/>
                <a:gd name="connsiteX4" fmla="*/ 458534 w 458819"/>
                <a:gd name="connsiteY4" fmla="*/ 458629 h 458628"/>
                <a:gd name="connsiteX5" fmla="*/ 458820 w 458819"/>
                <a:gd name="connsiteY5" fmla="*/ 458629 h 458628"/>
                <a:gd name="connsiteX6" fmla="*/ 458820 w 458819"/>
                <a:gd name="connsiteY6" fmla="*/ 458534 h 458628"/>
                <a:gd name="connsiteX7" fmla="*/ 191 w 458819"/>
                <a:gd name="connsiteY7" fmla="*/ 0 h 458628"/>
                <a:gd name="connsiteX8" fmla="*/ 0 w 458819"/>
                <a:gd name="connsiteY8" fmla="*/ 191 h 45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819" h="458628">
                  <a:moveTo>
                    <a:pt x="0" y="191"/>
                  </a:moveTo>
                  <a:lnTo>
                    <a:pt x="0" y="191"/>
                  </a:lnTo>
                  <a:cubicBezTo>
                    <a:pt x="0" y="27337"/>
                    <a:pt x="10763" y="53435"/>
                    <a:pt x="30004" y="72676"/>
                  </a:cubicBezTo>
                  <a:lnTo>
                    <a:pt x="386049" y="428625"/>
                  </a:lnTo>
                  <a:cubicBezTo>
                    <a:pt x="405289" y="447866"/>
                    <a:pt x="431292" y="458629"/>
                    <a:pt x="458534" y="458629"/>
                  </a:cubicBezTo>
                  <a:lnTo>
                    <a:pt x="458820" y="458629"/>
                  </a:lnTo>
                  <a:lnTo>
                    <a:pt x="458820" y="458534"/>
                  </a:lnTo>
                  <a:lnTo>
                    <a:pt x="191" y="0"/>
                  </a:lnTo>
                  <a:lnTo>
                    <a:pt x="0" y="191"/>
                  </a:ln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82ED031C-BFFA-4A21-9079-DCB3F09E67BA}"/>
                </a:ext>
              </a:extLst>
            </p:cNvPr>
            <p:cNvSpPr/>
            <p:nvPr/>
          </p:nvSpPr>
          <p:spPr>
            <a:xfrm>
              <a:off x="7206042" y="1350645"/>
              <a:ext cx="308134" cy="308133"/>
            </a:xfrm>
            <a:custGeom>
              <a:avLst/>
              <a:gdLst>
                <a:gd name="connsiteX0" fmla="*/ 308134 w 308134"/>
                <a:gd name="connsiteY0" fmla="*/ 308134 h 308133"/>
                <a:gd name="connsiteX1" fmla="*/ 308134 w 308134"/>
                <a:gd name="connsiteY1" fmla="*/ 308134 h 308133"/>
                <a:gd name="connsiteX2" fmla="*/ 0 w 308134"/>
                <a:gd name="connsiteY2" fmla="*/ 0 h 308133"/>
                <a:gd name="connsiteX3" fmla="*/ 0 w 308134"/>
                <a:gd name="connsiteY3" fmla="*/ 0 h 308133"/>
                <a:gd name="connsiteX4" fmla="*/ 30289 w 308134"/>
                <a:gd name="connsiteY4" fmla="*/ 73057 h 308133"/>
                <a:gd name="connsiteX5" fmla="*/ 235172 w 308134"/>
                <a:gd name="connsiteY5" fmla="*/ 277940 h 308133"/>
                <a:gd name="connsiteX6" fmla="*/ 308134 w 308134"/>
                <a:gd name="connsiteY6" fmla="*/ 308134 h 30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134" h="308133">
                  <a:moveTo>
                    <a:pt x="308134" y="308134"/>
                  </a:moveTo>
                  <a:lnTo>
                    <a:pt x="308134" y="308134"/>
                  </a:lnTo>
                  <a:lnTo>
                    <a:pt x="0" y="0"/>
                  </a:lnTo>
                  <a:lnTo>
                    <a:pt x="0" y="0"/>
                  </a:lnTo>
                  <a:cubicBezTo>
                    <a:pt x="0" y="27432"/>
                    <a:pt x="10859" y="53626"/>
                    <a:pt x="30289" y="73057"/>
                  </a:cubicBezTo>
                  <a:lnTo>
                    <a:pt x="235172" y="277940"/>
                  </a:lnTo>
                  <a:cubicBezTo>
                    <a:pt x="254508" y="297275"/>
                    <a:pt x="280797" y="308134"/>
                    <a:pt x="308134" y="308134"/>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177D998A-4121-45BB-B059-44F3F29245E5}"/>
                </a:ext>
              </a:extLst>
            </p:cNvPr>
            <p:cNvSpPr/>
            <p:nvPr/>
          </p:nvSpPr>
          <p:spPr>
            <a:xfrm>
              <a:off x="7206042" y="1501235"/>
              <a:ext cx="157543" cy="157543"/>
            </a:xfrm>
            <a:custGeom>
              <a:avLst/>
              <a:gdLst>
                <a:gd name="connsiteX0" fmla="*/ 157544 w 157543"/>
                <a:gd name="connsiteY0" fmla="*/ 157544 h 157543"/>
                <a:gd name="connsiteX1" fmla="*/ 157544 w 157543"/>
                <a:gd name="connsiteY1" fmla="*/ 157544 h 157543"/>
                <a:gd name="connsiteX2" fmla="*/ 0 w 157543"/>
                <a:gd name="connsiteY2" fmla="*/ 0 h 157543"/>
                <a:gd name="connsiteX3" fmla="*/ 0 w 157543"/>
                <a:gd name="connsiteY3" fmla="*/ 0 h 157543"/>
                <a:gd name="connsiteX4" fmla="*/ 30289 w 157543"/>
                <a:gd name="connsiteY4" fmla="*/ 73057 h 157543"/>
                <a:gd name="connsiteX5" fmla="*/ 84582 w 157543"/>
                <a:gd name="connsiteY5" fmla="*/ 127349 h 157543"/>
                <a:gd name="connsiteX6" fmla="*/ 157544 w 157543"/>
                <a:gd name="connsiteY6" fmla="*/ 157544 h 15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543" h="157543">
                  <a:moveTo>
                    <a:pt x="157544" y="157544"/>
                  </a:moveTo>
                  <a:lnTo>
                    <a:pt x="157544" y="157544"/>
                  </a:lnTo>
                  <a:lnTo>
                    <a:pt x="0" y="0"/>
                  </a:lnTo>
                  <a:lnTo>
                    <a:pt x="0" y="0"/>
                  </a:lnTo>
                  <a:cubicBezTo>
                    <a:pt x="0" y="27432"/>
                    <a:pt x="10859" y="53626"/>
                    <a:pt x="30289" y="73057"/>
                  </a:cubicBezTo>
                  <a:lnTo>
                    <a:pt x="84582" y="127349"/>
                  </a:lnTo>
                  <a:cubicBezTo>
                    <a:pt x="103918" y="146685"/>
                    <a:pt x="130112" y="157544"/>
                    <a:pt x="157544" y="157544"/>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812B840D-20BB-4862-B282-F6272F7120CC}"/>
                </a:ext>
              </a:extLst>
            </p:cNvPr>
            <p:cNvSpPr/>
            <p:nvPr/>
          </p:nvSpPr>
          <p:spPr>
            <a:xfrm>
              <a:off x="6662364" y="1200150"/>
              <a:ext cx="458620" cy="458620"/>
            </a:xfrm>
            <a:custGeom>
              <a:avLst/>
              <a:gdLst>
                <a:gd name="connsiteX0" fmla="*/ 458620 w 458620"/>
                <a:gd name="connsiteY0" fmla="*/ 422720 h 458620"/>
                <a:gd name="connsiteX1" fmla="*/ 458620 w 458620"/>
                <a:gd name="connsiteY1" fmla="*/ 35814 h 458620"/>
                <a:gd name="connsiteX2" fmla="*/ 422806 w 458620"/>
                <a:gd name="connsiteY2" fmla="*/ 0 h 458620"/>
                <a:gd name="connsiteX3" fmla="*/ 35901 w 458620"/>
                <a:gd name="connsiteY3" fmla="*/ 0 h 458620"/>
                <a:gd name="connsiteX4" fmla="*/ 10565 w 458620"/>
                <a:gd name="connsiteY4" fmla="*/ 61151 h 458620"/>
                <a:gd name="connsiteX5" fmla="*/ 397470 w 458620"/>
                <a:gd name="connsiteY5" fmla="*/ 448056 h 458620"/>
                <a:gd name="connsiteX6" fmla="*/ 458620 w 458620"/>
                <a:gd name="connsiteY6" fmla="*/ 422720 h 45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620" h="458620">
                  <a:moveTo>
                    <a:pt x="458620" y="422720"/>
                  </a:moveTo>
                  <a:lnTo>
                    <a:pt x="458620" y="35814"/>
                  </a:lnTo>
                  <a:cubicBezTo>
                    <a:pt x="458620" y="16002"/>
                    <a:pt x="442618" y="0"/>
                    <a:pt x="422806" y="0"/>
                  </a:cubicBezTo>
                  <a:lnTo>
                    <a:pt x="35901" y="0"/>
                  </a:lnTo>
                  <a:cubicBezTo>
                    <a:pt x="3992" y="0"/>
                    <a:pt x="-12010" y="38576"/>
                    <a:pt x="10565" y="61151"/>
                  </a:cubicBezTo>
                  <a:lnTo>
                    <a:pt x="397470" y="448056"/>
                  </a:lnTo>
                  <a:cubicBezTo>
                    <a:pt x="419949" y="470630"/>
                    <a:pt x="458620" y="454628"/>
                    <a:pt x="458620" y="422720"/>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DEF86916-6CFC-45CE-839D-DE47385E6F3F}"/>
                </a:ext>
              </a:extLst>
            </p:cNvPr>
            <p:cNvSpPr/>
            <p:nvPr/>
          </p:nvSpPr>
          <p:spPr>
            <a:xfrm>
              <a:off x="7918036" y="1200150"/>
              <a:ext cx="458819" cy="458628"/>
            </a:xfrm>
            <a:custGeom>
              <a:avLst/>
              <a:gdLst>
                <a:gd name="connsiteX0" fmla="*/ 0 w 458819"/>
                <a:gd name="connsiteY0" fmla="*/ 191 h 458628"/>
                <a:gd name="connsiteX1" fmla="*/ 0 w 458819"/>
                <a:gd name="connsiteY1" fmla="*/ 191 h 458628"/>
                <a:gd name="connsiteX2" fmla="*/ 30004 w 458819"/>
                <a:gd name="connsiteY2" fmla="*/ 72676 h 458628"/>
                <a:gd name="connsiteX3" fmla="*/ 386049 w 458819"/>
                <a:gd name="connsiteY3" fmla="*/ 428625 h 458628"/>
                <a:gd name="connsiteX4" fmla="*/ 458534 w 458819"/>
                <a:gd name="connsiteY4" fmla="*/ 458629 h 458628"/>
                <a:gd name="connsiteX5" fmla="*/ 458820 w 458819"/>
                <a:gd name="connsiteY5" fmla="*/ 458629 h 458628"/>
                <a:gd name="connsiteX6" fmla="*/ 458820 w 458819"/>
                <a:gd name="connsiteY6" fmla="*/ 458534 h 458628"/>
                <a:gd name="connsiteX7" fmla="*/ 191 w 458819"/>
                <a:gd name="connsiteY7" fmla="*/ 0 h 458628"/>
                <a:gd name="connsiteX8" fmla="*/ 0 w 458819"/>
                <a:gd name="connsiteY8" fmla="*/ 191 h 45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819" h="458628">
                  <a:moveTo>
                    <a:pt x="0" y="191"/>
                  </a:moveTo>
                  <a:lnTo>
                    <a:pt x="0" y="191"/>
                  </a:lnTo>
                  <a:cubicBezTo>
                    <a:pt x="0" y="27337"/>
                    <a:pt x="10763" y="53435"/>
                    <a:pt x="30004" y="72676"/>
                  </a:cubicBezTo>
                  <a:lnTo>
                    <a:pt x="386049" y="428625"/>
                  </a:lnTo>
                  <a:cubicBezTo>
                    <a:pt x="405289" y="447866"/>
                    <a:pt x="431292" y="458629"/>
                    <a:pt x="458534" y="458629"/>
                  </a:cubicBezTo>
                  <a:lnTo>
                    <a:pt x="458820" y="458629"/>
                  </a:lnTo>
                  <a:lnTo>
                    <a:pt x="458820" y="458534"/>
                  </a:lnTo>
                  <a:lnTo>
                    <a:pt x="191" y="0"/>
                  </a:lnTo>
                  <a:lnTo>
                    <a:pt x="0" y="191"/>
                  </a:ln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61ACEE20-9A87-4D75-AE41-9947333CC946}"/>
                </a:ext>
              </a:extLst>
            </p:cNvPr>
            <p:cNvSpPr/>
            <p:nvPr/>
          </p:nvSpPr>
          <p:spPr>
            <a:xfrm>
              <a:off x="7918036" y="1350645"/>
              <a:ext cx="308229" cy="308133"/>
            </a:xfrm>
            <a:custGeom>
              <a:avLst/>
              <a:gdLst>
                <a:gd name="connsiteX0" fmla="*/ 308229 w 308229"/>
                <a:gd name="connsiteY0" fmla="*/ 308134 h 308133"/>
                <a:gd name="connsiteX1" fmla="*/ 308229 w 308229"/>
                <a:gd name="connsiteY1" fmla="*/ 308134 h 308133"/>
                <a:gd name="connsiteX2" fmla="*/ 0 w 308229"/>
                <a:gd name="connsiteY2" fmla="*/ 0 h 308133"/>
                <a:gd name="connsiteX3" fmla="*/ 0 w 308229"/>
                <a:gd name="connsiteY3" fmla="*/ 0 h 308133"/>
                <a:gd name="connsiteX4" fmla="*/ 30289 w 308229"/>
                <a:gd name="connsiteY4" fmla="*/ 73057 h 308133"/>
                <a:gd name="connsiteX5" fmla="*/ 235172 w 308229"/>
                <a:gd name="connsiteY5" fmla="*/ 277940 h 308133"/>
                <a:gd name="connsiteX6" fmla="*/ 308229 w 308229"/>
                <a:gd name="connsiteY6" fmla="*/ 308134 h 30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29" h="308133">
                  <a:moveTo>
                    <a:pt x="308229" y="308134"/>
                  </a:moveTo>
                  <a:lnTo>
                    <a:pt x="308229" y="308134"/>
                  </a:lnTo>
                  <a:lnTo>
                    <a:pt x="0" y="0"/>
                  </a:lnTo>
                  <a:lnTo>
                    <a:pt x="0" y="0"/>
                  </a:lnTo>
                  <a:cubicBezTo>
                    <a:pt x="0" y="27432"/>
                    <a:pt x="10859" y="53626"/>
                    <a:pt x="30289" y="73057"/>
                  </a:cubicBezTo>
                  <a:lnTo>
                    <a:pt x="235172" y="277940"/>
                  </a:lnTo>
                  <a:cubicBezTo>
                    <a:pt x="254604" y="297275"/>
                    <a:pt x="280797" y="308134"/>
                    <a:pt x="308229" y="308134"/>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8B47FF47-6F4E-44F8-9590-4926424D7C13}"/>
                </a:ext>
              </a:extLst>
            </p:cNvPr>
            <p:cNvSpPr/>
            <p:nvPr/>
          </p:nvSpPr>
          <p:spPr>
            <a:xfrm>
              <a:off x="7918131" y="1501235"/>
              <a:ext cx="157543" cy="157543"/>
            </a:xfrm>
            <a:custGeom>
              <a:avLst/>
              <a:gdLst>
                <a:gd name="connsiteX0" fmla="*/ 157544 w 157543"/>
                <a:gd name="connsiteY0" fmla="*/ 157544 h 157543"/>
                <a:gd name="connsiteX1" fmla="*/ 157544 w 157543"/>
                <a:gd name="connsiteY1" fmla="*/ 157544 h 157543"/>
                <a:gd name="connsiteX2" fmla="*/ 0 w 157543"/>
                <a:gd name="connsiteY2" fmla="*/ 0 h 157543"/>
                <a:gd name="connsiteX3" fmla="*/ 0 w 157543"/>
                <a:gd name="connsiteY3" fmla="*/ 0 h 157543"/>
                <a:gd name="connsiteX4" fmla="*/ 30289 w 157543"/>
                <a:gd name="connsiteY4" fmla="*/ 73057 h 157543"/>
                <a:gd name="connsiteX5" fmla="*/ 84582 w 157543"/>
                <a:gd name="connsiteY5" fmla="*/ 127349 h 157543"/>
                <a:gd name="connsiteX6" fmla="*/ 157544 w 157543"/>
                <a:gd name="connsiteY6" fmla="*/ 157544 h 15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543" h="157543">
                  <a:moveTo>
                    <a:pt x="157544" y="157544"/>
                  </a:moveTo>
                  <a:lnTo>
                    <a:pt x="157544" y="157544"/>
                  </a:lnTo>
                  <a:lnTo>
                    <a:pt x="0" y="0"/>
                  </a:lnTo>
                  <a:lnTo>
                    <a:pt x="0" y="0"/>
                  </a:lnTo>
                  <a:cubicBezTo>
                    <a:pt x="0" y="27432"/>
                    <a:pt x="10859" y="53626"/>
                    <a:pt x="30289" y="73057"/>
                  </a:cubicBezTo>
                  <a:lnTo>
                    <a:pt x="84582" y="127349"/>
                  </a:lnTo>
                  <a:cubicBezTo>
                    <a:pt x="103823" y="146685"/>
                    <a:pt x="130112" y="157544"/>
                    <a:pt x="157544" y="157544"/>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9DFCCCE3-E09C-4189-8D88-948A954A09D8}"/>
                </a:ext>
              </a:extLst>
            </p:cNvPr>
            <p:cNvSpPr/>
            <p:nvPr/>
          </p:nvSpPr>
          <p:spPr>
            <a:xfrm>
              <a:off x="1509712" y="1760315"/>
              <a:ext cx="458819" cy="458723"/>
            </a:xfrm>
            <a:custGeom>
              <a:avLst/>
              <a:gdLst>
                <a:gd name="connsiteX0" fmla="*/ 0 w 458819"/>
                <a:gd name="connsiteY0" fmla="*/ 191 h 458723"/>
                <a:gd name="connsiteX1" fmla="*/ 0 w 458819"/>
                <a:gd name="connsiteY1" fmla="*/ 191 h 458723"/>
                <a:gd name="connsiteX2" fmla="*/ 30004 w 458819"/>
                <a:gd name="connsiteY2" fmla="*/ 72676 h 458723"/>
                <a:gd name="connsiteX3" fmla="*/ 386048 w 458819"/>
                <a:gd name="connsiteY3" fmla="*/ 428720 h 458723"/>
                <a:gd name="connsiteX4" fmla="*/ 458534 w 458819"/>
                <a:gd name="connsiteY4" fmla="*/ 458724 h 458723"/>
                <a:gd name="connsiteX5" fmla="*/ 458819 w 458819"/>
                <a:gd name="connsiteY5" fmla="*/ 458724 h 458723"/>
                <a:gd name="connsiteX6" fmla="*/ 458819 w 458819"/>
                <a:gd name="connsiteY6" fmla="*/ 458629 h 458723"/>
                <a:gd name="connsiteX7" fmla="*/ 191 w 458819"/>
                <a:gd name="connsiteY7" fmla="*/ 0 h 458723"/>
                <a:gd name="connsiteX8" fmla="*/ 0 w 458819"/>
                <a:gd name="connsiteY8" fmla="*/ 191 h 45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819" h="458723">
                  <a:moveTo>
                    <a:pt x="0" y="191"/>
                  </a:moveTo>
                  <a:lnTo>
                    <a:pt x="0" y="191"/>
                  </a:lnTo>
                  <a:cubicBezTo>
                    <a:pt x="0" y="27337"/>
                    <a:pt x="10763" y="53435"/>
                    <a:pt x="30004" y="72676"/>
                  </a:cubicBezTo>
                  <a:lnTo>
                    <a:pt x="386048" y="428720"/>
                  </a:lnTo>
                  <a:cubicBezTo>
                    <a:pt x="405289" y="447961"/>
                    <a:pt x="431292" y="458724"/>
                    <a:pt x="458534" y="458724"/>
                  </a:cubicBezTo>
                  <a:lnTo>
                    <a:pt x="458819" y="458724"/>
                  </a:lnTo>
                  <a:lnTo>
                    <a:pt x="458819" y="458629"/>
                  </a:lnTo>
                  <a:lnTo>
                    <a:pt x="191" y="0"/>
                  </a:lnTo>
                  <a:lnTo>
                    <a:pt x="0" y="191"/>
                  </a:ln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C64F40FE-ADCB-46B8-93D2-40F5C3896279}"/>
                </a:ext>
              </a:extLst>
            </p:cNvPr>
            <p:cNvSpPr/>
            <p:nvPr/>
          </p:nvSpPr>
          <p:spPr>
            <a:xfrm>
              <a:off x="1509712" y="1910810"/>
              <a:ext cx="308133" cy="308133"/>
            </a:xfrm>
            <a:custGeom>
              <a:avLst/>
              <a:gdLst>
                <a:gd name="connsiteX0" fmla="*/ 308134 w 308133"/>
                <a:gd name="connsiteY0" fmla="*/ 308134 h 308133"/>
                <a:gd name="connsiteX1" fmla="*/ 308134 w 308133"/>
                <a:gd name="connsiteY1" fmla="*/ 308134 h 308133"/>
                <a:gd name="connsiteX2" fmla="*/ 0 w 308133"/>
                <a:gd name="connsiteY2" fmla="*/ 0 h 308133"/>
                <a:gd name="connsiteX3" fmla="*/ 0 w 308133"/>
                <a:gd name="connsiteY3" fmla="*/ 0 h 308133"/>
                <a:gd name="connsiteX4" fmla="*/ 30290 w 308133"/>
                <a:gd name="connsiteY4" fmla="*/ 73057 h 308133"/>
                <a:gd name="connsiteX5" fmla="*/ 235172 w 308133"/>
                <a:gd name="connsiteY5" fmla="*/ 277940 h 308133"/>
                <a:gd name="connsiteX6" fmla="*/ 308134 w 308133"/>
                <a:gd name="connsiteY6" fmla="*/ 308134 h 30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133" h="308133">
                  <a:moveTo>
                    <a:pt x="308134" y="308134"/>
                  </a:moveTo>
                  <a:lnTo>
                    <a:pt x="308134" y="308134"/>
                  </a:lnTo>
                  <a:lnTo>
                    <a:pt x="0" y="0"/>
                  </a:lnTo>
                  <a:lnTo>
                    <a:pt x="0" y="0"/>
                  </a:lnTo>
                  <a:cubicBezTo>
                    <a:pt x="0" y="27432"/>
                    <a:pt x="10859" y="53626"/>
                    <a:pt x="30290" y="73057"/>
                  </a:cubicBezTo>
                  <a:lnTo>
                    <a:pt x="235172" y="277940"/>
                  </a:lnTo>
                  <a:cubicBezTo>
                    <a:pt x="254508" y="297275"/>
                    <a:pt x="280797" y="308134"/>
                    <a:pt x="308134" y="308134"/>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282C67D1-6CB2-4B6B-B89E-2FB154DFF4AB}"/>
                </a:ext>
              </a:extLst>
            </p:cNvPr>
            <p:cNvSpPr/>
            <p:nvPr/>
          </p:nvSpPr>
          <p:spPr>
            <a:xfrm>
              <a:off x="1509712" y="2061400"/>
              <a:ext cx="157543" cy="157543"/>
            </a:xfrm>
            <a:custGeom>
              <a:avLst/>
              <a:gdLst>
                <a:gd name="connsiteX0" fmla="*/ 157544 w 157543"/>
                <a:gd name="connsiteY0" fmla="*/ 157544 h 157543"/>
                <a:gd name="connsiteX1" fmla="*/ 157544 w 157543"/>
                <a:gd name="connsiteY1" fmla="*/ 157544 h 157543"/>
                <a:gd name="connsiteX2" fmla="*/ 0 w 157543"/>
                <a:gd name="connsiteY2" fmla="*/ 0 h 157543"/>
                <a:gd name="connsiteX3" fmla="*/ 0 w 157543"/>
                <a:gd name="connsiteY3" fmla="*/ 0 h 157543"/>
                <a:gd name="connsiteX4" fmla="*/ 30290 w 157543"/>
                <a:gd name="connsiteY4" fmla="*/ 73057 h 157543"/>
                <a:gd name="connsiteX5" fmla="*/ 84582 w 157543"/>
                <a:gd name="connsiteY5" fmla="*/ 127349 h 157543"/>
                <a:gd name="connsiteX6" fmla="*/ 157544 w 157543"/>
                <a:gd name="connsiteY6" fmla="*/ 157544 h 15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543" h="157543">
                  <a:moveTo>
                    <a:pt x="157544" y="157544"/>
                  </a:moveTo>
                  <a:lnTo>
                    <a:pt x="157544" y="157544"/>
                  </a:lnTo>
                  <a:lnTo>
                    <a:pt x="0" y="0"/>
                  </a:lnTo>
                  <a:lnTo>
                    <a:pt x="0" y="0"/>
                  </a:lnTo>
                  <a:cubicBezTo>
                    <a:pt x="0" y="27432"/>
                    <a:pt x="10859" y="53626"/>
                    <a:pt x="30290" y="73057"/>
                  </a:cubicBezTo>
                  <a:lnTo>
                    <a:pt x="84582" y="127349"/>
                  </a:lnTo>
                  <a:cubicBezTo>
                    <a:pt x="103918" y="146685"/>
                    <a:pt x="130207" y="157544"/>
                    <a:pt x="157544" y="157544"/>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D046C8B8-5C67-47F2-A638-73EFFD9A5EAF}"/>
                </a:ext>
              </a:extLst>
            </p:cNvPr>
            <p:cNvSpPr/>
            <p:nvPr/>
          </p:nvSpPr>
          <p:spPr>
            <a:xfrm>
              <a:off x="1509712" y="1200150"/>
              <a:ext cx="458819" cy="458628"/>
            </a:xfrm>
            <a:custGeom>
              <a:avLst/>
              <a:gdLst>
                <a:gd name="connsiteX0" fmla="*/ 0 w 458819"/>
                <a:gd name="connsiteY0" fmla="*/ 191 h 458628"/>
                <a:gd name="connsiteX1" fmla="*/ 0 w 458819"/>
                <a:gd name="connsiteY1" fmla="*/ 191 h 458628"/>
                <a:gd name="connsiteX2" fmla="*/ 30004 w 458819"/>
                <a:gd name="connsiteY2" fmla="*/ 72676 h 458628"/>
                <a:gd name="connsiteX3" fmla="*/ 386048 w 458819"/>
                <a:gd name="connsiteY3" fmla="*/ 428625 h 458628"/>
                <a:gd name="connsiteX4" fmla="*/ 458534 w 458819"/>
                <a:gd name="connsiteY4" fmla="*/ 458629 h 458628"/>
                <a:gd name="connsiteX5" fmla="*/ 458819 w 458819"/>
                <a:gd name="connsiteY5" fmla="*/ 458629 h 458628"/>
                <a:gd name="connsiteX6" fmla="*/ 458819 w 458819"/>
                <a:gd name="connsiteY6" fmla="*/ 458534 h 458628"/>
                <a:gd name="connsiteX7" fmla="*/ 191 w 458819"/>
                <a:gd name="connsiteY7" fmla="*/ 0 h 458628"/>
                <a:gd name="connsiteX8" fmla="*/ 0 w 458819"/>
                <a:gd name="connsiteY8" fmla="*/ 191 h 45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819" h="458628">
                  <a:moveTo>
                    <a:pt x="0" y="191"/>
                  </a:moveTo>
                  <a:lnTo>
                    <a:pt x="0" y="191"/>
                  </a:lnTo>
                  <a:cubicBezTo>
                    <a:pt x="0" y="27337"/>
                    <a:pt x="10763" y="53435"/>
                    <a:pt x="30004" y="72676"/>
                  </a:cubicBezTo>
                  <a:lnTo>
                    <a:pt x="386048" y="428625"/>
                  </a:lnTo>
                  <a:cubicBezTo>
                    <a:pt x="405289" y="447866"/>
                    <a:pt x="431292" y="458629"/>
                    <a:pt x="458534" y="458629"/>
                  </a:cubicBezTo>
                  <a:lnTo>
                    <a:pt x="458819" y="458629"/>
                  </a:lnTo>
                  <a:lnTo>
                    <a:pt x="458819" y="458534"/>
                  </a:lnTo>
                  <a:lnTo>
                    <a:pt x="191" y="0"/>
                  </a:lnTo>
                  <a:lnTo>
                    <a:pt x="0" y="191"/>
                  </a:ln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3E69BA5E-5E94-40BB-8786-A248316AAE9D}"/>
                </a:ext>
              </a:extLst>
            </p:cNvPr>
            <p:cNvSpPr/>
            <p:nvPr/>
          </p:nvSpPr>
          <p:spPr>
            <a:xfrm>
              <a:off x="1509712" y="1350645"/>
              <a:ext cx="308133" cy="308133"/>
            </a:xfrm>
            <a:custGeom>
              <a:avLst/>
              <a:gdLst>
                <a:gd name="connsiteX0" fmla="*/ 308134 w 308133"/>
                <a:gd name="connsiteY0" fmla="*/ 308134 h 308133"/>
                <a:gd name="connsiteX1" fmla="*/ 308134 w 308133"/>
                <a:gd name="connsiteY1" fmla="*/ 308134 h 308133"/>
                <a:gd name="connsiteX2" fmla="*/ 0 w 308133"/>
                <a:gd name="connsiteY2" fmla="*/ 0 h 308133"/>
                <a:gd name="connsiteX3" fmla="*/ 0 w 308133"/>
                <a:gd name="connsiteY3" fmla="*/ 0 h 308133"/>
                <a:gd name="connsiteX4" fmla="*/ 30290 w 308133"/>
                <a:gd name="connsiteY4" fmla="*/ 73057 h 308133"/>
                <a:gd name="connsiteX5" fmla="*/ 235172 w 308133"/>
                <a:gd name="connsiteY5" fmla="*/ 277940 h 308133"/>
                <a:gd name="connsiteX6" fmla="*/ 308134 w 308133"/>
                <a:gd name="connsiteY6" fmla="*/ 308134 h 30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133" h="308133">
                  <a:moveTo>
                    <a:pt x="308134" y="308134"/>
                  </a:moveTo>
                  <a:lnTo>
                    <a:pt x="308134" y="308134"/>
                  </a:lnTo>
                  <a:lnTo>
                    <a:pt x="0" y="0"/>
                  </a:lnTo>
                  <a:lnTo>
                    <a:pt x="0" y="0"/>
                  </a:lnTo>
                  <a:cubicBezTo>
                    <a:pt x="0" y="27432"/>
                    <a:pt x="10859" y="53626"/>
                    <a:pt x="30290" y="73057"/>
                  </a:cubicBezTo>
                  <a:lnTo>
                    <a:pt x="235172" y="277940"/>
                  </a:lnTo>
                  <a:cubicBezTo>
                    <a:pt x="254508" y="297275"/>
                    <a:pt x="280797" y="308134"/>
                    <a:pt x="308134" y="308134"/>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3CC13826-3A95-4710-AA49-51F88B598353}"/>
                </a:ext>
              </a:extLst>
            </p:cNvPr>
            <p:cNvSpPr/>
            <p:nvPr/>
          </p:nvSpPr>
          <p:spPr>
            <a:xfrm>
              <a:off x="1509712" y="1501235"/>
              <a:ext cx="157543" cy="157543"/>
            </a:xfrm>
            <a:custGeom>
              <a:avLst/>
              <a:gdLst>
                <a:gd name="connsiteX0" fmla="*/ 157544 w 157543"/>
                <a:gd name="connsiteY0" fmla="*/ 157544 h 157543"/>
                <a:gd name="connsiteX1" fmla="*/ 157544 w 157543"/>
                <a:gd name="connsiteY1" fmla="*/ 157544 h 157543"/>
                <a:gd name="connsiteX2" fmla="*/ 0 w 157543"/>
                <a:gd name="connsiteY2" fmla="*/ 0 h 157543"/>
                <a:gd name="connsiteX3" fmla="*/ 0 w 157543"/>
                <a:gd name="connsiteY3" fmla="*/ 0 h 157543"/>
                <a:gd name="connsiteX4" fmla="*/ 30290 w 157543"/>
                <a:gd name="connsiteY4" fmla="*/ 73057 h 157543"/>
                <a:gd name="connsiteX5" fmla="*/ 84582 w 157543"/>
                <a:gd name="connsiteY5" fmla="*/ 127349 h 157543"/>
                <a:gd name="connsiteX6" fmla="*/ 157544 w 157543"/>
                <a:gd name="connsiteY6" fmla="*/ 157544 h 15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543" h="157543">
                  <a:moveTo>
                    <a:pt x="157544" y="157544"/>
                  </a:moveTo>
                  <a:lnTo>
                    <a:pt x="157544" y="157544"/>
                  </a:lnTo>
                  <a:lnTo>
                    <a:pt x="0" y="0"/>
                  </a:lnTo>
                  <a:lnTo>
                    <a:pt x="0" y="0"/>
                  </a:lnTo>
                  <a:cubicBezTo>
                    <a:pt x="0" y="27432"/>
                    <a:pt x="10859" y="53626"/>
                    <a:pt x="30290" y="73057"/>
                  </a:cubicBezTo>
                  <a:lnTo>
                    <a:pt x="84582" y="127349"/>
                  </a:lnTo>
                  <a:cubicBezTo>
                    <a:pt x="103918" y="146685"/>
                    <a:pt x="130207" y="157544"/>
                    <a:pt x="157544" y="157544"/>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5D21C07B-72DE-4412-8178-0BAA0C0FD293}"/>
                </a:ext>
              </a:extLst>
            </p:cNvPr>
            <p:cNvSpPr/>
            <p:nvPr/>
          </p:nvSpPr>
          <p:spPr>
            <a:xfrm>
              <a:off x="7374358" y="1200150"/>
              <a:ext cx="458620" cy="458620"/>
            </a:xfrm>
            <a:custGeom>
              <a:avLst/>
              <a:gdLst>
                <a:gd name="connsiteX0" fmla="*/ 458620 w 458620"/>
                <a:gd name="connsiteY0" fmla="*/ 422720 h 458620"/>
                <a:gd name="connsiteX1" fmla="*/ 458620 w 458620"/>
                <a:gd name="connsiteY1" fmla="*/ 35814 h 458620"/>
                <a:gd name="connsiteX2" fmla="*/ 422806 w 458620"/>
                <a:gd name="connsiteY2" fmla="*/ 0 h 458620"/>
                <a:gd name="connsiteX3" fmla="*/ 35901 w 458620"/>
                <a:gd name="connsiteY3" fmla="*/ 0 h 458620"/>
                <a:gd name="connsiteX4" fmla="*/ 10565 w 458620"/>
                <a:gd name="connsiteY4" fmla="*/ 61151 h 458620"/>
                <a:gd name="connsiteX5" fmla="*/ 397470 w 458620"/>
                <a:gd name="connsiteY5" fmla="*/ 448056 h 458620"/>
                <a:gd name="connsiteX6" fmla="*/ 458620 w 458620"/>
                <a:gd name="connsiteY6" fmla="*/ 422720 h 45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620" h="458620">
                  <a:moveTo>
                    <a:pt x="458620" y="422720"/>
                  </a:moveTo>
                  <a:lnTo>
                    <a:pt x="458620" y="35814"/>
                  </a:lnTo>
                  <a:cubicBezTo>
                    <a:pt x="458620" y="16002"/>
                    <a:pt x="442618" y="0"/>
                    <a:pt x="422806" y="0"/>
                  </a:cubicBezTo>
                  <a:lnTo>
                    <a:pt x="35901" y="0"/>
                  </a:lnTo>
                  <a:cubicBezTo>
                    <a:pt x="3992" y="0"/>
                    <a:pt x="-12010" y="38576"/>
                    <a:pt x="10565" y="61151"/>
                  </a:cubicBezTo>
                  <a:lnTo>
                    <a:pt x="397470" y="448056"/>
                  </a:lnTo>
                  <a:cubicBezTo>
                    <a:pt x="420044" y="470630"/>
                    <a:pt x="458620" y="454628"/>
                    <a:pt x="458620" y="422720"/>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2B907A0C-80E1-4F31-BB34-9C9C980E0F1F}"/>
                </a:ext>
              </a:extLst>
            </p:cNvPr>
            <p:cNvSpPr/>
            <p:nvPr/>
          </p:nvSpPr>
          <p:spPr>
            <a:xfrm>
              <a:off x="8628601" y="1760410"/>
              <a:ext cx="458819" cy="458628"/>
            </a:xfrm>
            <a:custGeom>
              <a:avLst/>
              <a:gdLst>
                <a:gd name="connsiteX0" fmla="*/ 0 w 458819"/>
                <a:gd name="connsiteY0" fmla="*/ 95 h 458628"/>
                <a:gd name="connsiteX1" fmla="*/ 0 w 458819"/>
                <a:gd name="connsiteY1" fmla="*/ 95 h 458628"/>
                <a:gd name="connsiteX2" fmla="*/ 30003 w 458819"/>
                <a:gd name="connsiteY2" fmla="*/ 72581 h 458628"/>
                <a:gd name="connsiteX3" fmla="*/ 386048 w 458819"/>
                <a:gd name="connsiteY3" fmla="*/ 428625 h 458628"/>
                <a:gd name="connsiteX4" fmla="*/ 458534 w 458819"/>
                <a:gd name="connsiteY4" fmla="*/ 458629 h 458628"/>
                <a:gd name="connsiteX5" fmla="*/ 458819 w 458819"/>
                <a:gd name="connsiteY5" fmla="*/ 458629 h 458628"/>
                <a:gd name="connsiteX6" fmla="*/ 458819 w 458819"/>
                <a:gd name="connsiteY6" fmla="*/ 458534 h 458628"/>
                <a:gd name="connsiteX7" fmla="*/ 285 w 458819"/>
                <a:gd name="connsiteY7" fmla="*/ 0 h 458628"/>
                <a:gd name="connsiteX8" fmla="*/ 0 w 458819"/>
                <a:gd name="connsiteY8" fmla="*/ 95 h 45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819" h="458628">
                  <a:moveTo>
                    <a:pt x="0" y="95"/>
                  </a:moveTo>
                  <a:lnTo>
                    <a:pt x="0" y="95"/>
                  </a:lnTo>
                  <a:cubicBezTo>
                    <a:pt x="0" y="27242"/>
                    <a:pt x="10763" y="53340"/>
                    <a:pt x="30003" y="72581"/>
                  </a:cubicBezTo>
                  <a:lnTo>
                    <a:pt x="386048" y="428625"/>
                  </a:lnTo>
                  <a:cubicBezTo>
                    <a:pt x="405289" y="447865"/>
                    <a:pt x="431292" y="458629"/>
                    <a:pt x="458534" y="458629"/>
                  </a:cubicBezTo>
                  <a:lnTo>
                    <a:pt x="458819" y="458629"/>
                  </a:lnTo>
                  <a:lnTo>
                    <a:pt x="458819" y="458534"/>
                  </a:lnTo>
                  <a:lnTo>
                    <a:pt x="285" y="0"/>
                  </a:lnTo>
                  <a:lnTo>
                    <a:pt x="0" y="95"/>
                  </a:ln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8E38949E-2151-47DF-8579-B612B20E6AD2}"/>
                </a:ext>
              </a:extLst>
            </p:cNvPr>
            <p:cNvSpPr/>
            <p:nvPr/>
          </p:nvSpPr>
          <p:spPr>
            <a:xfrm>
              <a:off x="8628697" y="1910810"/>
              <a:ext cx="308133" cy="308133"/>
            </a:xfrm>
            <a:custGeom>
              <a:avLst/>
              <a:gdLst>
                <a:gd name="connsiteX0" fmla="*/ 308134 w 308133"/>
                <a:gd name="connsiteY0" fmla="*/ 308134 h 308133"/>
                <a:gd name="connsiteX1" fmla="*/ 308134 w 308133"/>
                <a:gd name="connsiteY1" fmla="*/ 308134 h 308133"/>
                <a:gd name="connsiteX2" fmla="*/ 0 w 308133"/>
                <a:gd name="connsiteY2" fmla="*/ 0 h 308133"/>
                <a:gd name="connsiteX3" fmla="*/ 0 w 308133"/>
                <a:gd name="connsiteY3" fmla="*/ 0 h 308133"/>
                <a:gd name="connsiteX4" fmla="*/ 30289 w 308133"/>
                <a:gd name="connsiteY4" fmla="*/ 73057 h 308133"/>
                <a:gd name="connsiteX5" fmla="*/ 235172 w 308133"/>
                <a:gd name="connsiteY5" fmla="*/ 277940 h 308133"/>
                <a:gd name="connsiteX6" fmla="*/ 308134 w 308133"/>
                <a:gd name="connsiteY6" fmla="*/ 308134 h 30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133" h="308133">
                  <a:moveTo>
                    <a:pt x="308134" y="308134"/>
                  </a:moveTo>
                  <a:lnTo>
                    <a:pt x="308134" y="308134"/>
                  </a:lnTo>
                  <a:lnTo>
                    <a:pt x="0" y="0"/>
                  </a:lnTo>
                  <a:lnTo>
                    <a:pt x="0" y="0"/>
                  </a:lnTo>
                  <a:cubicBezTo>
                    <a:pt x="0" y="27432"/>
                    <a:pt x="10858" y="53626"/>
                    <a:pt x="30289" y="73057"/>
                  </a:cubicBezTo>
                  <a:lnTo>
                    <a:pt x="235172" y="277940"/>
                  </a:lnTo>
                  <a:cubicBezTo>
                    <a:pt x="254412" y="297275"/>
                    <a:pt x="280701" y="308134"/>
                    <a:pt x="308134" y="308134"/>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DD5B8972-C074-41BB-BCF3-88FB56D71985}"/>
                </a:ext>
              </a:extLst>
            </p:cNvPr>
            <p:cNvSpPr/>
            <p:nvPr/>
          </p:nvSpPr>
          <p:spPr>
            <a:xfrm>
              <a:off x="8628601" y="2061400"/>
              <a:ext cx="157543" cy="157543"/>
            </a:xfrm>
            <a:custGeom>
              <a:avLst/>
              <a:gdLst>
                <a:gd name="connsiteX0" fmla="*/ 157543 w 157543"/>
                <a:gd name="connsiteY0" fmla="*/ 157544 h 157543"/>
                <a:gd name="connsiteX1" fmla="*/ 157543 w 157543"/>
                <a:gd name="connsiteY1" fmla="*/ 157544 h 157543"/>
                <a:gd name="connsiteX2" fmla="*/ 0 w 157543"/>
                <a:gd name="connsiteY2" fmla="*/ 0 h 157543"/>
                <a:gd name="connsiteX3" fmla="*/ 0 w 157543"/>
                <a:gd name="connsiteY3" fmla="*/ 0 h 157543"/>
                <a:gd name="connsiteX4" fmla="*/ 30289 w 157543"/>
                <a:gd name="connsiteY4" fmla="*/ 73057 h 157543"/>
                <a:gd name="connsiteX5" fmla="*/ 84582 w 157543"/>
                <a:gd name="connsiteY5" fmla="*/ 127349 h 157543"/>
                <a:gd name="connsiteX6" fmla="*/ 157543 w 157543"/>
                <a:gd name="connsiteY6" fmla="*/ 157544 h 15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543" h="157543">
                  <a:moveTo>
                    <a:pt x="157543" y="157544"/>
                  </a:moveTo>
                  <a:lnTo>
                    <a:pt x="157543" y="157544"/>
                  </a:lnTo>
                  <a:lnTo>
                    <a:pt x="0" y="0"/>
                  </a:lnTo>
                  <a:lnTo>
                    <a:pt x="0" y="0"/>
                  </a:lnTo>
                  <a:cubicBezTo>
                    <a:pt x="0" y="27432"/>
                    <a:pt x="10859" y="53626"/>
                    <a:pt x="30289" y="73057"/>
                  </a:cubicBezTo>
                  <a:lnTo>
                    <a:pt x="84582" y="127349"/>
                  </a:lnTo>
                  <a:cubicBezTo>
                    <a:pt x="103917" y="146685"/>
                    <a:pt x="130207" y="157544"/>
                    <a:pt x="157543" y="157544"/>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5761F4FA-28A3-4DB7-B5AA-F92081E269BC}"/>
                </a:ext>
              </a:extLst>
            </p:cNvPr>
            <p:cNvSpPr/>
            <p:nvPr/>
          </p:nvSpPr>
          <p:spPr>
            <a:xfrm>
              <a:off x="8084922" y="1760315"/>
              <a:ext cx="458620" cy="458620"/>
            </a:xfrm>
            <a:custGeom>
              <a:avLst/>
              <a:gdLst>
                <a:gd name="connsiteX0" fmla="*/ 458621 w 458620"/>
                <a:gd name="connsiteY0" fmla="*/ 422720 h 458620"/>
                <a:gd name="connsiteX1" fmla="*/ 458621 w 458620"/>
                <a:gd name="connsiteY1" fmla="*/ 35814 h 458620"/>
                <a:gd name="connsiteX2" fmla="*/ 422807 w 458620"/>
                <a:gd name="connsiteY2" fmla="*/ 0 h 458620"/>
                <a:gd name="connsiteX3" fmla="*/ 35901 w 458620"/>
                <a:gd name="connsiteY3" fmla="*/ 0 h 458620"/>
                <a:gd name="connsiteX4" fmla="*/ 10564 w 458620"/>
                <a:gd name="connsiteY4" fmla="*/ 61151 h 458620"/>
                <a:gd name="connsiteX5" fmla="*/ 397470 w 458620"/>
                <a:gd name="connsiteY5" fmla="*/ 448056 h 458620"/>
                <a:gd name="connsiteX6" fmla="*/ 458621 w 458620"/>
                <a:gd name="connsiteY6" fmla="*/ 422720 h 45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620" h="458620">
                  <a:moveTo>
                    <a:pt x="458621" y="422720"/>
                  </a:moveTo>
                  <a:lnTo>
                    <a:pt x="458621" y="35814"/>
                  </a:lnTo>
                  <a:cubicBezTo>
                    <a:pt x="458621" y="16002"/>
                    <a:pt x="442619" y="0"/>
                    <a:pt x="422807" y="0"/>
                  </a:cubicBezTo>
                  <a:lnTo>
                    <a:pt x="35901" y="0"/>
                  </a:lnTo>
                  <a:cubicBezTo>
                    <a:pt x="3992" y="0"/>
                    <a:pt x="-12010" y="38576"/>
                    <a:pt x="10564" y="61151"/>
                  </a:cubicBezTo>
                  <a:lnTo>
                    <a:pt x="397470" y="448056"/>
                  </a:lnTo>
                  <a:cubicBezTo>
                    <a:pt x="420044" y="470630"/>
                    <a:pt x="458621" y="454628"/>
                    <a:pt x="458621" y="422720"/>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8E64224D-851F-43C3-9AC8-E4192A923CBC}"/>
                </a:ext>
              </a:extLst>
            </p:cNvPr>
            <p:cNvSpPr/>
            <p:nvPr/>
          </p:nvSpPr>
          <p:spPr>
            <a:xfrm>
              <a:off x="9340690" y="1760410"/>
              <a:ext cx="458819" cy="458628"/>
            </a:xfrm>
            <a:custGeom>
              <a:avLst/>
              <a:gdLst>
                <a:gd name="connsiteX0" fmla="*/ 0 w 458819"/>
                <a:gd name="connsiteY0" fmla="*/ 95 h 458628"/>
                <a:gd name="connsiteX1" fmla="*/ 0 w 458819"/>
                <a:gd name="connsiteY1" fmla="*/ 95 h 458628"/>
                <a:gd name="connsiteX2" fmla="*/ 30003 w 458819"/>
                <a:gd name="connsiteY2" fmla="*/ 72581 h 458628"/>
                <a:gd name="connsiteX3" fmla="*/ 386048 w 458819"/>
                <a:gd name="connsiteY3" fmla="*/ 428625 h 458628"/>
                <a:gd name="connsiteX4" fmla="*/ 458533 w 458819"/>
                <a:gd name="connsiteY4" fmla="*/ 458629 h 458628"/>
                <a:gd name="connsiteX5" fmla="*/ 458819 w 458819"/>
                <a:gd name="connsiteY5" fmla="*/ 458629 h 458628"/>
                <a:gd name="connsiteX6" fmla="*/ 458819 w 458819"/>
                <a:gd name="connsiteY6" fmla="*/ 458534 h 458628"/>
                <a:gd name="connsiteX7" fmla="*/ 285 w 458819"/>
                <a:gd name="connsiteY7" fmla="*/ 0 h 458628"/>
                <a:gd name="connsiteX8" fmla="*/ 0 w 458819"/>
                <a:gd name="connsiteY8" fmla="*/ 95 h 45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819" h="458628">
                  <a:moveTo>
                    <a:pt x="0" y="95"/>
                  </a:moveTo>
                  <a:lnTo>
                    <a:pt x="0" y="95"/>
                  </a:lnTo>
                  <a:cubicBezTo>
                    <a:pt x="0" y="27242"/>
                    <a:pt x="10763" y="53340"/>
                    <a:pt x="30003" y="72581"/>
                  </a:cubicBezTo>
                  <a:lnTo>
                    <a:pt x="386048" y="428625"/>
                  </a:lnTo>
                  <a:cubicBezTo>
                    <a:pt x="405289" y="447865"/>
                    <a:pt x="431292" y="458629"/>
                    <a:pt x="458533" y="458629"/>
                  </a:cubicBezTo>
                  <a:lnTo>
                    <a:pt x="458819" y="458629"/>
                  </a:lnTo>
                  <a:lnTo>
                    <a:pt x="458819" y="458534"/>
                  </a:lnTo>
                  <a:lnTo>
                    <a:pt x="285" y="0"/>
                  </a:lnTo>
                  <a:lnTo>
                    <a:pt x="0" y="95"/>
                  </a:ln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32E23EB1-0371-4F2E-A3D9-ADBC2B76F468}"/>
                </a:ext>
              </a:extLst>
            </p:cNvPr>
            <p:cNvSpPr/>
            <p:nvPr/>
          </p:nvSpPr>
          <p:spPr>
            <a:xfrm>
              <a:off x="9340690" y="1910810"/>
              <a:ext cx="308133" cy="308133"/>
            </a:xfrm>
            <a:custGeom>
              <a:avLst/>
              <a:gdLst>
                <a:gd name="connsiteX0" fmla="*/ 308134 w 308133"/>
                <a:gd name="connsiteY0" fmla="*/ 308134 h 308133"/>
                <a:gd name="connsiteX1" fmla="*/ 308134 w 308133"/>
                <a:gd name="connsiteY1" fmla="*/ 308134 h 308133"/>
                <a:gd name="connsiteX2" fmla="*/ 0 w 308133"/>
                <a:gd name="connsiteY2" fmla="*/ 0 h 308133"/>
                <a:gd name="connsiteX3" fmla="*/ 0 w 308133"/>
                <a:gd name="connsiteY3" fmla="*/ 0 h 308133"/>
                <a:gd name="connsiteX4" fmla="*/ 30289 w 308133"/>
                <a:gd name="connsiteY4" fmla="*/ 73057 h 308133"/>
                <a:gd name="connsiteX5" fmla="*/ 235172 w 308133"/>
                <a:gd name="connsiteY5" fmla="*/ 277940 h 308133"/>
                <a:gd name="connsiteX6" fmla="*/ 308134 w 308133"/>
                <a:gd name="connsiteY6" fmla="*/ 308134 h 30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133" h="308133">
                  <a:moveTo>
                    <a:pt x="308134" y="308134"/>
                  </a:moveTo>
                  <a:lnTo>
                    <a:pt x="308134" y="308134"/>
                  </a:lnTo>
                  <a:lnTo>
                    <a:pt x="0" y="0"/>
                  </a:lnTo>
                  <a:lnTo>
                    <a:pt x="0" y="0"/>
                  </a:lnTo>
                  <a:cubicBezTo>
                    <a:pt x="0" y="27432"/>
                    <a:pt x="10858" y="53626"/>
                    <a:pt x="30289" y="73057"/>
                  </a:cubicBezTo>
                  <a:lnTo>
                    <a:pt x="235172" y="277940"/>
                  </a:lnTo>
                  <a:cubicBezTo>
                    <a:pt x="254508" y="297275"/>
                    <a:pt x="280797" y="308134"/>
                    <a:pt x="308134" y="308134"/>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A3382B6B-A79F-4A96-9CA2-29F673ECBBCC}"/>
                </a:ext>
              </a:extLst>
            </p:cNvPr>
            <p:cNvSpPr/>
            <p:nvPr/>
          </p:nvSpPr>
          <p:spPr>
            <a:xfrm>
              <a:off x="9340690" y="2061400"/>
              <a:ext cx="157543" cy="157543"/>
            </a:xfrm>
            <a:custGeom>
              <a:avLst/>
              <a:gdLst>
                <a:gd name="connsiteX0" fmla="*/ 157543 w 157543"/>
                <a:gd name="connsiteY0" fmla="*/ 157544 h 157543"/>
                <a:gd name="connsiteX1" fmla="*/ 157543 w 157543"/>
                <a:gd name="connsiteY1" fmla="*/ 157544 h 157543"/>
                <a:gd name="connsiteX2" fmla="*/ 0 w 157543"/>
                <a:gd name="connsiteY2" fmla="*/ 0 h 157543"/>
                <a:gd name="connsiteX3" fmla="*/ 0 w 157543"/>
                <a:gd name="connsiteY3" fmla="*/ 0 h 157543"/>
                <a:gd name="connsiteX4" fmla="*/ 30289 w 157543"/>
                <a:gd name="connsiteY4" fmla="*/ 73057 h 157543"/>
                <a:gd name="connsiteX5" fmla="*/ 84582 w 157543"/>
                <a:gd name="connsiteY5" fmla="*/ 127349 h 157543"/>
                <a:gd name="connsiteX6" fmla="*/ 157543 w 157543"/>
                <a:gd name="connsiteY6" fmla="*/ 157544 h 15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543" h="157543">
                  <a:moveTo>
                    <a:pt x="157543" y="157544"/>
                  </a:moveTo>
                  <a:lnTo>
                    <a:pt x="157543" y="157544"/>
                  </a:lnTo>
                  <a:lnTo>
                    <a:pt x="0" y="0"/>
                  </a:lnTo>
                  <a:lnTo>
                    <a:pt x="0" y="0"/>
                  </a:lnTo>
                  <a:cubicBezTo>
                    <a:pt x="0" y="27432"/>
                    <a:pt x="10858" y="53626"/>
                    <a:pt x="30289" y="73057"/>
                  </a:cubicBezTo>
                  <a:lnTo>
                    <a:pt x="84582" y="127349"/>
                  </a:lnTo>
                  <a:cubicBezTo>
                    <a:pt x="103917" y="146685"/>
                    <a:pt x="130111" y="157544"/>
                    <a:pt x="157543" y="157544"/>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E08F37C4-AD1B-4495-B702-BDCE175F85D9}"/>
                </a:ext>
              </a:extLst>
            </p:cNvPr>
            <p:cNvSpPr/>
            <p:nvPr/>
          </p:nvSpPr>
          <p:spPr>
            <a:xfrm>
              <a:off x="8796916" y="1760315"/>
              <a:ext cx="458620" cy="458620"/>
            </a:xfrm>
            <a:custGeom>
              <a:avLst/>
              <a:gdLst>
                <a:gd name="connsiteX0" fmla="*/ 458621 w 458620"/>
                <a:gd name="connsiteY0" fmla="*/ 422720 h 458620"/>
                <a:gd name="connsiteX1" fmla="*/ 458621 w 458620"/>
                <a:gd name="connsiteY1" fmla="*/ 35814 h 458620"/>
                <a:gd name="connsiteX2" fmla="*/ 422807 w 458620"/>
                <a:gd name="connsiteY2" fmla="*/ 0 h 458620"/>
                <a:gd name="connsiteX3" fmla="*/ 35901 w 458620"/>
                <a:gd name="connsiteY3" fmla="*/ 0 h 458620"/>
                <a:gd name="connsiteX4" fmla="*/ 10564 w 458620"/>
                <a:gd name="connsiteY4" fmla="*/ 61151 h 458620"/>
                <a:gd name="connsiteX5" fmla="*/ 397470 w 458620"/>
                <a:gd name="connsiteY5" fmla="*/ 448056 h 458620"/>
                <a:gd name="connsiteX6" fmla="*/ 458621 w 458620"/>
                <a:gd name="connsiteY6" fmla="*/ 422720 h 45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620" h="458620">
                  <a:moveTo>
                    <a:pt x="458621" y="422720"/>
                  </a:moveTo>
                  <a:lnTo>
                    <a:pt x="458621" y="35814"/>
                  </a:lnTo>
                  <a:cubicBezTo>
                    <a:pt x="458621" y="16002"/>
                    <a:pt x="442619" y="0"/>
                    <a:pt x="422807" y="0"/>
                  </a:cubicBezTo>
                  <a:lnTo>
                    <a:pt x="35901" y="0"/>
                  </a:lnTo>
                  <a:cubicBezTo>
                    <a:pt x="3992" y="0"/>
                    <a:pt x="-12010" y="38576"/>
                    <a:pt x="10564" y="61151"/>
                  </a:cubicBezTo>
                  <a:lnTo>
                    <a:pt x="397470" y="448056"/>
                  </a:lnTo>
                  <a:cubicBezTo>
                    <a:pt x="420044" y="470630"/>
                    <a:pt x="458621" y="454628"/>
                    <a:pt x="458621" y="422720"/>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4D6FDCDB-85D8-48C0-95CF-171017AD2247}"/>
                </a:ext>
              </a:extLst>
            </p:cNvPr>
            <p:cNvSpPr/>
            <p:nvPr/>
          </p:nvSpPr>
          <p:spPr>
            <a:xfrm>
              <a:off x="10052684" y="1760410"/>
              <a:ext cx="458819" cy="458628"/>
            </a:xfrm>
            <a:custGeom>
              <a:avLst/>
              <a:gdLst>
                <a:gd name="connsiteX0" fmla="*/ 0 w 458819"/>
                <a:gd name="connsiteY0" fmla="*/ 95 h 458628"/>
                <a:gd name="connsiteX1" fmla="*/ 0 w 458819"/>
                <a:gd name="connsiteY1" fmla="*/ 95 h 458628"/>
                <a:gd name="connsiteX2" fmla="*/ 30003 w 458819"/>
                <a:gd name="connsiteY2" fmla="*/ 72581 h 458628"/>
                <a:gd name="connsiteX3" fmla="*/ 386048 w 458819"/>
                <a:gd name="connsiteY3" fmla="*/ 428625 h 458628"/>
                <a:gd name="connsiteX4" fmla="*/ 458533 w 458819"/>
                <a:gd name="connsiteY4" fmla="*/ 458629 h 458628"/>
                <a:gd name="connsiteX5" fmla="*/ 458819 w 458819"/>
                <a:gd name="connsiteY5" fmla="*/ 458629 h 458628"/>
                <a:gd name="connsiteX6" fmla="*/ 458819 w 458819"/>
                <a:gd name="connsiteY6" fmla="*/ 458534 h 458628"/>
                <a:gd name="connsiteX7" fmla="*/ 285 w 458819"/>
                <a:gd name="connsiteY7" fmla="*/ 0 h 458628"/>
                <a:gd name="connsiteX8" fmla="*/ 0 w 458819"/>
                <a:gd name="connsiteY8" fmla="*/ 95 h 45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819" h="458628">
                  <a:moveTo>
                    <a:pt x="0" y="95"/>
                  </a:moveTo>
                  <a:lnTo>
                    <a:pt x="0" y="95"/>
                  </a:lnTo>
                  <a:cubicBezTo>
                    <a:pt x="0" y="27242"/>
                    <a:pt x="10763" y="53340"/>
                    <a:pt x="30003" y="72581"/>
                  </a:cubicBezTo>
                  <a:lnTo>
                    <a:pt x="386048" y="428625"/>
                  </a:lnTo>
                  <a:cubicBezTo>
                    <a:pt x="405289" y="447865"/>
                    <a:pt x="431292" y="458629"/>
                    <a:pt x="458533" y="458629"/>
                  </a:cubicBezTo>
                  <a:lnTo>
                    <a:pt x="458819" y="458629"/>
                  </a:lnTo>
                  <a:lnTo>
                    <a:pt x="458819" y="458534"/>
                  </a:lnTo>
                  <a:lnTo>
                    <a:pt x="285" y="0"/>
                  </a:lnTo>
                  <a:lnTo>
                    <a:pt x="0" y="95"/>
                  </a:ln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F0FC17DF-D2B1-42CC-8B5D-663570981822}"/>
                </a:ext>
              </a:extLst>
            </p:cNvPr>
            <p:cNvSpPr/>
            <p:nvPr/>
          </p:nvSpPr>
          <p:spPr>
            <a:xfrm>
              <a:off x="10052684" y="1910810"/>
              <a:ext cx="308228" cy="308133"/>
            </a:xfrm>
            <a:custGeom>
              <a:avLst/>
              <a:gdLst>
                <a:gd name="connsiteX0" fmla="*/ 308229 w 308228"/>
                <a:gd name="connsiteY0" fmla="*/ 308134 h 308133"/>
                <a:gd name="connsiteX1" fmla="*/ 308229 w 308228"/>
                <a:gd name="connsiteY1" fmla="*/ 308134 h 308133"/>
                <a:gd name="connsiteX2" fmla="*/ 0 w 308228"/>
                <a:gd name="connsiteY2" fmla="*/ 0 h 308133"/>
                <a:gd name="connsiteX3" fmla="*/ 0 w 308228"/>
                <a:gd name="connsiteY3" fmla="*/ 0 h 308133"/>
                <a:gd name="connsiteX4" fmla="*/ 30289 w 308228"/>
                <a:gd name="connsiteY4" fmla="*/ 73057 h 308133"/>
                <a:gd name="connsiteX5" fmla="*/ 235172 w 308228"/>
                <a:gd name="connsiteY5" fmla="*/ 277940 h 308133"/>
                <a:gd name="connsiteX6" fmla="*/ 308229 w 308228"/>
                <a:gd name="connsiteY6" fmla="*/ 308134 h 30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28" h="308133">
                  <a:moveTo>
                    <a:pt x="308229" y="308134"/>
                  </a:moveTo>
                  <a:lnTo>
                    <a:pt x="308229" y="308134"/>
                  </a:lnTo>
                  <a:lnTo>
                    <a:pt x="0" y="0"/>
                  </a:lnTo>
                  <a:lnTo>
                    <a:pt x="0" y="0"/>
                  </a:lnTo>
                  <a:cubicBezTo>
                    <a:pt x="0" y="27432"/>
                    <a:pt x="10858" y="53626"/>
                    <a:pt x="30289" y="73057"/>
                  </a:cubicBezTo>
                  <a:lnTo>
                    <a:pt x="235172" y="277940"/>
                  </a:lnTo>
                  <a:cubicBezTo>
                    <a:pt x="254508" y="297275"/>
                    <a:pt x="280797" y="308134"/>
                    <a:pt x="308229" y="308134"/>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199751F7-3FDA-437E-99FA-6F8D46D9A168}"/>
                </a:ext>
              </a:extLst>
            </p:cNvPr>
            <p:cNvSpPr/>
            <p:nvPr/>
          </p:nvSpPr>
          <p:spPr>
            <a:xfrm>
              <a:off x="10052684" y="2061400"/>
              <a:ext cx="157543" cy="157543"/>
            </a:xfrm>
            <a:custGeom>
              <a:avLst/>
              <a:gdLst>
                <a:gd name="connsiteX0" fmla="*/ 157543 w 157543"/>
                <a:gd name="connsiteY0" fmla="*/ 157544 h 157543"/>
                <a:gd name="connsiteX1" fmla="*/ 157543 w 157543"/>
                <a:gd name="connsiteY1" fmla="*/ 157544 h 157543"/>
                <a:gd name="connsiteX2" fmla="*/ 0 w 157543"/>
                <a:gd name="connsiteY2" fmla="*/ 0 h 157543"/>
                <a:gd name="connsiteX3" fmla="*/ 0 w 157543"/>
                <a:gd name="connsiteY3" fmla="*/ 0 h 157543"/>
                <a:gd name="connsiteX4" fmla="*/ 30289 w 157543"/>
                <a:gd name="connsiteY4" fmla="*/ 73057 h 157543"/>
                <a:gd name="connsiteX5" fmla="*/ 84582 w 157543"/>
                <a:gd name="connsiteY5" fmla="*/ 127349 h 157543"/>
                <a:gd name="connsiteX6" fmla="*/ 157543 w 157543"/>
                <a:gd name="connsiteY6" fmla="*/ 157544 h 15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543" h="157543">
                  <a:moveTo>
                    <a:pt x="157543" y="157544"/>
                  </a:moveTo>
                  <a:lnTo>
                    <a:pt x="157543" y="157544"/>
                  </a:lnTo>
                  <a:lnTo>
                    <a:pt x="0" y="0"/>
                  </a:lnTo>
                  <a:lnTo>
                    <a:pt x="0" y="0"/>
                  </a:lnTo>
                  <a:cubicBezTo>
                    <a:pt x="0" y="27432"/>
                    <a:pt x="10858" y="53626"/>
                    <a:pt x="30289" y="73057"/>
                  </a:cubicBezTo>
                  <a:lnTo>
                    <a:pt x="84582" y="127349"/>
                  </a:lnTo>
                  <a:cubicBezTo>
                    <a:pt x="103917" y="146685"/>
                    <a:pt x="130207" y="157544"/>
                    <a:pt x="157543" y="157544"/>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271B320F-5F42-4176-A37C-80BE891A789A}"/>
                </a:ext>
              </a:extLst>
            </p:cNvPr>
            <p:cNvSpPr/>
            <p:nvPr/>
          </p:nvSpPr>
          <p:spPr>
            <a:xfrm>
              <a:off x="9509005" y="1760315"/>
              <a:ext cx="458620" cy="458620"/>
            </a:xfrm>
            <a:custGeom>
              <a:avLst/>
              <a:gdLst>
                <a:gd name="connsiteX0" fmla="*/ 458620 w 458620"/>
                <a:gd name="connsiteY0" fmla="*/ 422720 h 458620"/>
                <a:gd name="connsiteX1" fmla="*/ 458620 w 458620"/>
                <a:gd name="connsiteY1" fmla="*/ 35814 h 458620"/>
                <a:gd name="connsiteX2" fmla="*/ 422807 w 458620"/>
                <a:gd name="connsiteY2" fmla="*/ 0 h 458620"/>
                <a:gd name="connsiteX3" fmla="*/ 35901 w 458620"/>
                <a:gd name="connsiteY3" fmla="*/ 0 h 458620"/>
                <a:gd name="connsiteX4" fmla="*/ 10564 w 458620"/>
                <a:gd name="connsiteY4" fmla="*/ 61151 h 458620"/>
                <a:gd name="connsiteX5" fmla="*/ 397470 w 458620"/>
                <a:gd name="connsiteY5" fmla="*/ 448056 h 458620"/>
                <a:gd name="connsiteX6" fmla="*/ 458620 w 458620"/>
                <a:gd name="connsiteY6" fmla="*/ 422720 h 45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620" h="458620">
                  <a:moveTo>
                    <a:pt x="458620" y="422720"/>
                  </a:moveTo>
                  <a:lnTo>
                    <a:pt x="458620" y="35814"/>
                  </a:lnTo>
                  <a:cubicBezTo>
                    <a:pt x="458620" y="16002"/>
                    <a:pt x="442618" y="0"/>
                    <a:pt x="422807" y="0"/>
                  </a:cubicBezTo>
                  <a:lnTo>
                    <a:pt x="35901" y="0"/>
                  </a:lnTo>
                  <a:cubicBezTo>
                    <a:pt x="3992" y="0"/>
                    <a:pt x="-12010" y="38576"/>
                    <a:pt x="10564" y="61151"/>
                  </a:cubicBezTo>
                  <a:lnTo>
                    <a:pt x="397470" y="448056"/>
                  </a:lnTo>
                  <a:cubicBezTo>
                    <a:pt x="420044" y="470630"/>
                    <a:pt x="458620" y="454628"/>
                    <a:pt x="458620" y="422720"/>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2DB04649-873E-4EFC-A739-176201977FD9}"/>
                </a:ext>
              </a:extLst>
            </p:cNvPr>
            <p:cNvSpPr/>
            <p:nvPr/>
          </p:nvSpPr>
          <p:spPr>
            <a:xfrm>
              <a:off x="10220999" y="1760315"/>
              <a:ext cx="458620" cy="458620"/>
            </a:xfrm>
            <a:custGeom>
              <a:avLst/>
              <a:gdLst>
                <a:gd name="connsiteX0" fmla="*/ 458620 w 458620"/>
                <a:gd name="connsiteY0" fmla="*/ 422720 h 458620"/>
                <a:gd name="connsiteX1" fmla="*/ 458620 w 458620"/>
                <a:gd name="connsiteY1" fmla="*/ 35814 h 458620"/>
                <a:gd name="connsiteX2" fmla="*/ 422807 w 458620"/>
                <a:gd name="connsiteY2" fmla="*/ 0 h 458620"/>
                <a:gd name="connsiteX3" fmla="*/ 35901 w 458620"/>
                <a:gd name="connsiteY3" fmla="*/ 0 h 458620"/>
                <a:gd name="connsiteX4" fmla="*/ 10564 w 458620"/>
                <a:gd name="connsiteY4" fmla="*/ 61151 h 458620"/>
                <a:gd name="connsiteX5" fmla="*/ 397470 w 458620"/>
                <a:gd name="connsiteY5" fmla="*/ 448056 h 458620"/>
                <a:gd name="connsiteX6" fmla="*/ 458620 w 458620"/>
                <a:gd name="connsiteY6" fmla="*/ 422720 h 45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620" h="458620">
                  <a:moveTo>
                    <a:pt x="458620" y="422720"/>
                  </a:moveTo>
                  <a:lnTo>
                    <a:pt x="458620" y="35814"/>
                  </a:lnTo>
                  <a:cubicBezTo>
                    <a:pt x="458620" y="16002"/>
                    <a:pt x="442618" y="0"/>
                    <a:pt x="422807" y="0"/>
                  </a:cubicBezTo>
                  <a:lnTo>
                    <a:pt x="35901" y="0"/>
                  </a:lnTo>
                  <a:cubicBezTo>
                    <a:pt x="3992" y="0"/>
                    <a:pt x="-12010" y="38576"/>
                    <a:pt x="10564" y="61151"/>
                  </a:cubicBezTo>
                  <a:lnTo>
                    <a:pt x="397470" y="448056"/>
                  </a:lnTo>
                  <a:cubicBezTo>
                    <a:pt x="420044" y="470630"/>
                    <a:pt x="458620" y="454628"/>
                    <a:pt x="458620" y="422720"/>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D521571D-43D4-42A5-AD1E-DD7583D8A884}"/>
                </a:ext>
              </a:extLst>
            </p:cNvPr>
            <p:cNvSpPr/>
            <p:nvPr/>
          </p:nvSpPr>
          <p:spPr>
            <a:xfrm>
              <a:off x="8628601" y="1200150"/>
              <a:ext cx="458819" cy="458628"/>
            </a:xfrm>
            <a:custGeom>
              <a:avLst/>
              <a:gdLst>
                <a:gd name="connsiteX0" fmla="*/ 0 w 458819"/>
                <a:gd name="connsiteY0" fmla="*/ 191 h 458628"/>
                <a:gd name="connsiteX1" fmla="*/ 0 w 458819"/>
                <a:gd name="connsiteY1" fmla="*/ 191 h 458628"/>
                <a:gd name="connsiteX2" fmla="*/ 30003 w 458819"/>
                <a:gd name="connsiteY2" fmla="*/ 72676 h 458628"/>
                <a:gd name="connsiteX3" fmla="*/ 386048 w 458819"/>
                <a:gd name="connsiteY3" fmla="*/ 428625 h 458628"/>
                <a:gd name="connsiteX4" fmla="*/ 458534 w 458819"/>
                <a:gd name="connsiteY4" fmla="*/ 458629 h 458628"/>
                <a:gd name="connsiteX5" fmla="*/ 458819 w 458819"/>
                <a:gd name="connsiteY5" fmla="*/ 458629 h 458628"/>
                <a:gd name="connsiteX6" fmla="*/ 458819 w 458819"/>
                <a:gd name="connsiteY6" fmla="*/ 458534 h 458628"/>
                <a:gd name="connsiteX7" fmla="*/ 190 w 458819"/>
                <a:gd name="connsiteY7" fmla="*/ 0 h 458628"/>
                <a:gd name="connsiteX8" fmla="*/ 0 w 458819"/>
                <a:gd name="connsiteY8" fmla="*/ 191 h 45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819" h="458628">
                  <a:moveTo>
                    <a:pt x="0" y="191"/>
                  </a:moveTo>
                  <a:lnTo>
                    <a:pt x="0" y="191"/>
                  </a:lnTo>
                  <a:cubicBezTo>
                    <a:pt x="0" y="27337"/>
                    <a:pt x="10763" y="53435"/>
                    <a:pt x="30003" y="72676"/>
                  </a:cubicBezTo>
                  <a:lnTo>
                    <a:pt x="386048" y="428625"/>
                  </a:lnTo>
                  <a:cubicBezTo>
                    <a:pt x="405289" y="447866"/>
                    <a:pt x="431292" y="458629"/>
                    <a:pt x="458534" y="458629"/>
                  </a:cubicBezTo>
                  <a:lnTo>
                    <a:pt x="458819" y="458629"/>
                  </a:lnTo>
                  <a:lnTo>
                    <a:pt x="458819" y="458534"/>
                  </a:lnTo>
                  <a:lnTo>
                    <a:pt x="190" y="0"/>
                  </a:lnTo>
                  <a:lnTo>
                    <a:pt x="0" y="191"/>
                  </a:ln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CCC7278C-2074-433C-8BD9-C942BFC7BFDA}"/>
                </a:ext>
              </a:extLst>
            </p:cNvPr>
            <p:cNvSpPr/>
            <p:nvPr/>
          </p:nvSpPr>
          <p:spPr>
            <a:xfrm>
              <a:off x="8628601" y="1350645"/>
              <a:ext cx="308228" cy="308133"/>
            </a:xfrm>
            <a:custGeom>
              <a:avLst/>
              <a:gdLst>
                <a:gd name="connsiteX0" fmla="*/ 308229 w 308228"/>
                <a:gd name="connsiteY0" fmla="*/ 308134 h 308133"/>
                <a:gd name="connsiteX1" fmla="*/ 308229 w 308228"/>
                <a:gd name="connsiteY1" fmla="*/ 308134 h 308133"/>
                <a:gd name="connsiteX2" fmla="*/ 0 w 308228"/>
                <a:gd name="connsiteY2" fmla="*/ 0 h 308133"/>
                <a:gd name="connsiteX3" fmla="*/ 0 w 308228"/>
                <a:gd name="connsiteY3" fmla="*/ 0 h 308133"/>
                <a:gd name="connsiteX4" fmla="*/ 30289 w 308228"/>
                <a:gd name="connsiteY4" fmla="*/ 73057 h 308133"/>
                <a:gd name="connsiteX5" fmla="*/ 235172 w 308228"/>
                <a:gd name="connsiteY5" fmla="*/ 277940 h 308133"/>
                <a:gd name="connsiteX6" fmla="*/ 308229 w 308228"/>
                <a:gd name="connsiteY6" fmla="*/ 308134 h 30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28" h="308133">
                  <a:moveTo>
                    <a:pt x="308229" y="308134"/>
                  </a:moveTo>
                  <a:lnTo>
                    <a:pt x="308229" y="308134"/>
                  </a:lnTo>
                  <a:lnTo>
                    <a:pt x="0" y="0"/>
                  </a:lnTo>
                  <a:lnTo>
                    <a:pt x="0" y="0"/>
                  </a:lnTo>
                  <a:cubicBezTo>
                    <a:pt x="0" y="27432"/>
                    <a:pt x="10859" y="53626"/>
                    <a:pt x="30289" y="73057"/>
                  </a:cubicBezTo>
                  <a:lnTo>
                    <a:pt x="235172" y="277940"/>
                  </a:lnTo>
                  <a:cubicBezTo>
                    <a:pt x="254508" y="297275"/>
                    <a:pt x="280797" y="308134"/>
                    <a:pt x="308229" y="308134"/>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A7D8B689-78FD-4BFA-96DD-03EDFB99D824}"/>
                </a:ext>
              </a:extLst>
            </p:cNvPr>
            <p:cNvSpPr/>
            <p:nvPr/>
          </p:nvSpPr>
          <p:spPr>
            <a:xfrm>
              <a:off x="8628601" y="1501235"/>
              <a:ext cx="157543" cy="157543"/>
            </a:xfrm>
            <a:custGeom>
              <a:avLst/>
              <a:gdLst>
                <a:gd name="connsiteX0" fmla="*/ 157543 w 157543"/>
                <a:gd name="connsiteY0" fmla="*/ 157544 h 157543"/>
                <a:gd name="connsiteX1" fmla="*/ 157543 w 157543"/>
                <a:gd name="connsiteY1" fmla="*/ 157544 h 157543"/>
                <a:gd name="connsiteX2" fmla="*/ 0 w 157543"/>
                <a:gd name="connsiteY2" fmla="*/ 0 h 157543"/>
                <a:gd name="connsiteX3" fmla="*/ 0 w 157543"/>
                <a:gd name="connsiteY3" fmla="*/ 0 h 157543"/>
                <a:gd name="connsiteX4" fmla="*/ 30289 w 157543"/>
                <a:gd name="connsiteY4" fmla="*/ 73057 h 157543"/>
                <a:gd name="connsiteX5" fmla="*/ 84582 w 157543"/>
                <a:gd name="connsiteY5" fmla="*/ 127349 h 157543"/>
                <a:gd name="connsiteX6" fmla="*/ 157543 w 157543"/>
                <a:gd name="connsiteY6" fmla="*/ 157544 h 15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543" h="157543">
                  <a:moveTo>
                    <a:pt x="157543" y="157544"/>
                  </a:moveTo>
                  <a:lnTo>
                    <a:pt x="157543" y="157544"/>
                  </a:lnTo>
                  <a:lnTo>
                    <a:pt x="0" y="0"/>
                  </a:lnTo>
                  <a:lnTo>
                    <a:pt x="0" y="0"/>
                  </a:lnTo>
                  <a:cubicBezTo>
                    <a:pt x="0" y="27432"/>
                    <a:pt x="10859" y="53626"/>
                    <a:pt x="30289" y="73057"/>
                  </a:cubicBezTo>
                  <a:lnTo>
                    <a:pt x="84582" y="127349"/>
                  </a:lnTo>
                  <a:cubicBezTo>
                    <a:pt x="103917" y="146685"/>
                    <a:pt x="130207" y="157544"/>
                    <a:pt x="157543" y="1575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A43FE7C5-4049-4979-AD4E-DCB7828D2027}"/>
                </a:ext>
              </a:extLst>
            </p:cNvPr>
            <p:cNvSpPr/>
            <p:nvPr/>
          </p:nvSpPr>
          <p:spPr>
            <a:xfrm>
              <a:off x="8084922" y="1200150"/>
              <a:ext cx="458620" cy="458620"/>
            </a:xfrm>
            <a:custGeom>
              <a:avLst/>
              <a:gdLst>
                <a:gd name="connsiteX0" fmla="*/ 458621 w 458620"/>
                <a:gd name="connsiteY0" fmla="*/ 422720 h 458620"/>
                <a:gd name="connsiteX1" fmla="*/ 458621 w 458620"/>
                <a:gd name="connsiteY1" fmla="*/ 35814 h 458620"/>
                <a:gd name="connsiteX2" fmla="*/ 422807 w 458620"/>
                <a:gd name="connsiteY2" fmla="*/ 0 h 458620"/>
                <a:gd name="connsiteX3" fmla="*/ 35901 w 458620"/>
                <a:gd name="connsiteY3" fmla="*/ 0 h 458620"/>
                <a:gd name="connsiteX4" fmla="*/ 10564 w 458620"/>
                <a:gd name="connsiteY4" fmla="*/ 61151 h 458620"/>
                <a:gd name="connsiteX5" fmla="*/ 397470 w 458620"/>
                <a:gd name="connsiteY5" fmla="*/ 448056 h 458620"/>
                <a:gd name="connsiteX6" fmla="*/ 458621 w 458620"/>
                <a:gd name="connsiteY6" fmla="*/ 422720 h 45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620" h="458620">
                  <a:moveTo>
                    <a:pt x="458621" y="422720"/>
                  </a:moveTo>
                  <a:lnTo>
                    <a:pt x="458621" y="35814"/>
                  </a:lnTo>
                  <a:cubicBezTo>
                    <a:pt x="458621" y="16002"/>
                    <a:pt x="442619" y="0"/>
                    <a:pt x="422807" y="0"/>
                  </a:cubicBezTo>
                  <a:lnTo>
                    <a:pt x="35901" y="0"/>
                  </a:lnTo>
                  <a:cubicBezTo>
                    <a:pt x="3992" y="0"/>
                    <a:pt x="-12010" y="38576"/>
                    <a:pt x="10564" y="61151"/>
                  </a:cubicBezTo>
                  <a:lnTo>
                    <a:pt x="397470" y="448056"/>
                  </a:lnTo>
                  <a:cubicBezTo>
                    <a:pt x="420044" y="470630"/>
                    <a:pt x="458621" y="454628"/>
                    <a:pt x="458621" y="422720"/>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80EA9390-DA76-4344-B05E-17A37AC78D2B}"/>
                </a:ext>
              </a:extLst>
            </p:cNvPr>
            <p:cNvSpPr/>
            <p:nvPr/>
          </p:nvSpPr>
          <p:spPr>
            <a:xfrm>
              <a:off x="9340690" y="1200150"/>
              <a:ext cx="458723" cy="458628"/>
            </a:xfrm>
            <a:custGeom>
              <a:avLst/>
              <a:gdLst>
                <a:gd name="connsiteX0" fmla="*/ 0 w 458723"/>
                <a:gd name="connsiteY0" fmla="*/ 191 h 458628"/>
                <a:gd name="connsiteX1" fmla="*/ 0 w 458723"/>
                <a:gd name="connsiteY1" fmla="*/ 191 h 458628"/>
                <a:gd name="connsiteX2" fmla="*/ 30003 w 458723"/>
                <a:gd name="connsiteY2" fmla="*/ 72676 h 458628"/>
                <a:gd name="connsiteX3" fmla="*/ 385953 w 458723"/>
                <a:gd name="connsiteY3" fmla="*/ 428625 h 458628"/>
                <a:gd name="connsiteX4" fmla="*/ 458438 w 458723"/>
                <a:gd name="connsiteY4" fmla="*/ 458629 h 458628"/>
                <a:gd name="connsiteX5" fmla="*/ 458724 w 458723"/>
                <a:gd name="connsiteY5" fmla="*/ 458629 h 458628"/>
                <a:gd name="connsiteX6" fmla="*/ 458724 w 458723"/>
                <a:gd name="connsiteY6" fmla="*/ 458534 h 458628"/>
                <a:gd name="connsiteX7" fmla="*/ 95 w 458723"/>
                <a:gd name="connsiteY7" fmla="*/ 0 h 458628"/>
                <a:gd name="connsiteX8" fmla="*/ 0 w 458723"/>
                <a:gd name="connsiteY8" fmla="*/ 191 h 45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723" h="458628">
                  <a:moveTo>
                    <a:pt x="0" y="191"/>
                  </a:moveTo>
                  <a:lnTo>
                    <a:pt x="0" y="191"/>
                  </a:lnTo>
                  <a:cubicBezTo>
                    <a:pt x="0" y="27337"/>
                    <a:pt x="10763" y="53435"/>
                    <a:pt x="30003" y="72676"/>
                  </a:cubicBezTo>
                  <a:lnTo>
                    <a:pt x="385953" y="428625"/>
                  </a:lnTo>
                  <a:cubicBezTo>
                    <a:pt x="405193" y="447866"/>
                    <a:pt x="431196" y="458629"/>
                    <a:pt x="458438" y="458629"/>
                  </a:cubicBezTo>
                  <a:lnTo>
                    <a:pt x="458724" y="458629"/>
                  </a:lnTo>
                  <a:lnTo>
                    <a:pt x="458724" y="458534"/>
                  </a:lnTo>
                  <a:lnTo>
                    <a:pt x="95" y="0"/>
                  </a:lnTo>
                  <a:lnTo>
                    <a:pt x="0" y="191"/>
                  </a:ln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6CB1AFF6-34C8-429A-A6B4-5FDFDDEA86D1}"/>
                </a:ext>
              </a:extLst>
            </p:cNvPr>
            <p:cNvSpPr/>
            <p:nvPr/>
          </p:nvSpPr>
          <p:spPr>
            <a:xfrm>
              <a:off x="9340690" y="1350645"/>
              <a:ext cx="308133" cy="308133"/>
            </a:xfrm>
            <a:custGeom>
              <a:avLst/>
              <a:gdLst>
                <a:gd name="connsiteX0" fmla="*/ 308134 w 308133"/>
                <a:gd name="connsiteY0" fmla="*/ 308134 h 308133"/>
                <a:gd name="connsiteX1" fmla="*/ 308134 w 308133"/>
                <a:gd name="connsiteY1" fmla="*/ 308134 h 308133"/>
                <a:gd name="connsiteX2" fmla="*/ 0 w 308133"/>
                <a:gd name="connsiteY2" fmla="*/ 0 h 308133"/>
                <a:gd name="connsiteX3" fmla="*/ 0 w 308133"/>
                <a:gd name="connsiteY3" fmla="*/ 0 h 308133"/>
                <a:gd name="connsiteX4" fmla="*/ 30289 w 308133"/>
                <a:gd name="connsiteY4" fmla="*/ 73057 h 308133"/>
                <a:gd name="connsiteX5" fmla="*/ 235172 w 308133"/>
                <a:gd name="connsiteY5" fmla="*/ 277940 h 308133"/>
                <a:gd name="connsiteX6" fmla="*/ 308134 w 308133"/>
                <a:gd name="connsiteY6" fmla="*/ 308134 h 30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133" h="308133">
                  <a:moveTo>
                    <a:pt x="308134" y="308134"/>
                  </a:moveTo>
                  <a:lnTo>
                    <a:pt x="308134" y="308134"/>
                  </a:lnTo>
                  <a:lnTo>
                    <a:pt x="0" y="0"/>
                  </a:lnTo>
                  <a:lnTo>
                    <a:pt x="0" y="0"/>
                  </a:lnTo>
                  <a:cubicBezTo>
                    <a:pt x="0" y="27432"/>
                    <a:pt x="10858" y="53626"/>
                    <a:pt x="30289" y="73057"/>
                  </a:cubicBezTo>
                  <a:lnTo>
                    <a:pt x="235172" y="277940"/>
                  </a:lnTo>
                  <a:cubicBezTo>
                    <a:pt x="254508" y="297275"/>
                    <a:pt x="280797" y="308134"/>
                    <a:pt x="308134" y="308134"/>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C39EC29F-F385-499E-B5F4-2F02B720216D}"/>
                </a:ext>
              </a:extLst>
            </p:cNvPr>
            <p:cNvSpPr/>
            <p:nvPr/>
          </p:nvSpPr>
          <p:spPr>
            <a:xfrm>
              <a:off x="9340690" y="1501235"/>
              <a:ext cx="157543" cy="157543"/>
            </a:xfrm>
            <a:custGeom>
              <a:avLst/>
              <a:gdLst>
                <a:gd name="connsiteX0" fmla="*/ 157543 w 157543"/>
                <a:gd name="connsiteY0" fmla="*/ 157544 h 157543"/>
                <a:gd name="connsiteX1" fmla="*/ 157543 w 157543"/>
                <a:gd name="connsiteY1" fmla="*/ 157544 h 157543"/>
                <a:gd name="connsiteX2" fmla="*/ 0 w 157543"/>
                <a:gd name="connsiteY2" fmla="*/ 0 h 157543"/>
                <a:gd name="connsiteX3" fmla="*/ 0 w 157543"/>
                <a:gd name="connsiteY3" fmla="*/ 0 h 157543"/>
                <a:gd name="connsiteX4" fmla="*/ 30289 w 157543"/>
                <a:gd name="connsiteY4" fmla="*/ 73057 h 157543"/>
                <a:gd name="connsiteX5" fmla="*/ 84582 w 157543"/>
                <a:gd name="connsiteY5" fmla="*/ 127349 h 157543"/>
                <a:gd name="connsiteX6" fmla="*/ 157543 w 157543"/>
                <a:gd name="connsiteY6" fmla="*/ 157544 h 15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543" h="157543">
                  <a:moveTo>
                    <a:pt x="157543" y="157544"/>
                  </a:moveTo>
                  <a:lnTo>
                    <a:pt x="157543" y="157544"/>
                  </a:lnTo>
                  <a:lnTo>
                    <a:pt x="0" y="0"/>
                  </a:lnTo>
                  <a:lnTo>
                    <a:pt x="0" y="0"/>
                  </a:lnTo>
                  <a:cubicBezTo>
                    <a:pt x="0" y="27432"/>
                    <a:pt x="10858" y="53626"/>
                    <a:pt x="30289" y="73057"/>
                  </a:cubicBezTo>
                  <a:lnTo>
                    <a:pt x="84582" y="127349"/>
                  </a:lnTo>
                  <a:cubicBezTo>
                    <a:pt x="103917" y="146685"/>
                    <a:pt x="130111" y="157544"/>
                    <a:pt x="157543" y="157544"/>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B609BF04-34AA-49CC-9E1F-AA84321BBDC6}"/>
                </a:ext>
              </a:extLst>
            </p:cNvPr>
            <p:cNvSpPr/>
            <p:nvPr/>
          </p:nvSpPr>
          <p:spPr>
            <a:xfrm>
              <a:off x="8796916" y="1200150"/>
              <a:ext cx="458620" cy="458620"/>
            </a:xfrm>
            <a:custGeom>
              <a:avLst/>
              <a:gdLst>
                <a:gd name="connsiteX0" fmla="*/ 458621 w 458620"/>
                <a:gd name="connsiteY0" fmla="*/ 422720 h 458620"/>
                <a:gd name="connsiteX1" fmla="*/ 458621 w 458620"/>
                <a:gd name="connsiteY1" fmla="*/ 35814 h 458620"/>
                <a:gd name="connsiteX2" fmla="*/ 422807 w 458620"/>
                <a:gd name="connsiteY2" fmla="*/ 0 h 458620"/>
                <a:gd name="connsiteX3" fmla="*/ 35901 w 458620"/>
                <a:gd name="connsiteY3" fmla="*/ 0 h 458620"/>
                <a:gd name="connsiteX4" fmla="*/ 10564 w 458620"/>
                <a:gd name="connsiteY4" fmla="*/ 61151 h 458620"/>
                <a:gd name="connsiteX5" fmla="*/ 397470 w 458620"/>
                <a:gd name="connsiteY5" fmla="*/ 448056 h 458620"/>
                <a:gd name="connsiteX6" fmla="*/ 458621 w 458620"/>
                <a:gd name="connsiteY6" fmla="*/ 422720 h 45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620" h="458620">
                  <a:moveTo>
                    <a:pt x="458621" y="422720"/>
                  </a:moveTo>
                  <a:lnTo>
                    <a:pt x="458621" y="35814"/>
                  </a:lnTo>
                  <a:cubicBezTo>
                    <a:pt x="458621" y="16002"/>
                    <a:pt x="442619" y="0"/>
                    <a:pt x="422807" y="0"/>
                  </a:cubicBezTo>
                  <a:lnTo>
                    <a:pt x="35901" y="0"/>
                  </a:lnTo>
                  <a:cubicBezTo>
                    <a:pt x="3992" y="0"/>
                    <a:pt x="-12010" y="38576"/>
                    <a:pt x="10564" y="61151"/>
                  </a:cubicBezTo>
                  <a:lnTo>
                    <a:pt x="397470" y="448056"/>
                  </a:lnTo>
                  <a:cubicBezTo>
                    <a:pt x="420044" y="470630"/>
                    <a:pt x="458621" y="454628"/>
                    <a:pt x="458621" y="422720"/>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65A95C1E-6278-4A9A-91A2-88AEBECAC03E}"/>
                </a:ext>
              </a:extLst>
            </p:cNvPr>
            <p:cNvSpPr/>
            <p:nvPr/>
          </p:nvSpPr>
          <p:spPr>
            <a:xfrm>
              <a:off x="10052684" y="1200150"/>
              <a:ext cx="458819" cy="458628"/>
            </a:xfrm>
            <a:custGeom>
              <a:avLst/>
              <a:gdLst>
                <a:gd name="connsiteX0" fmla="*/ 0 w 458819"/>
                <a:gd name="connsiteY0" fmla="*/ 191 h 458628"/>
                <a:gd name="connsiteX1" fmla="*/ 0 w 458819"/>
                <a:gd name="connsiteY1" fmla="*/ 191 h 458628"/>
                <a:gd name="connsiteX2" fmla="*/ 30003 w 458819"/>
                <a:gd name="connsiteY2" fmla="*/ 72676 h 458628"/>
                <a:gd name="connsiteX3" fmla="*/ 386048 w 458819"/>
                <a:gd name="connsiteY3" fmla="*/ 428625 h 458628"/>
                <a:gd name="connsiteX4" fmla="*/ 458533 w 458819"/>
                <a:gd name="connsiteY4" fmla="*/ 458629 h 458628"/>
                <a:gd name="connsiteX5" fmla="*/ 458819 w 458819"/>
                <a:gd name="connsiteY5" fmla="*/ 458629 h 458628"/>
                <a:gd name="connsiteX6" fmla="*/ 458819 w 458819"/>
                <a:gd name="connsiteY6" fmla="*/ 458534 h 458628"/>
                <a:gd name="connsiteX7" fmla="*/ 190 w 458819"/>
                <a:gd name="connsiteY7" fmla="*/ 0 h 458628"/>
                <a:gd name="connsiteX8" fmla="*/ 0 w 458819"/>
                <a:gd name="connsiteY8" fmla="*/ 191 h 45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819" h="458628">
                  <a:moveTo>
                    <a:pt x="0" y="191"/>
                  </a:moveTo>
                  <a:lnTo>
                    <a:pt x="0" y="191"/>
                  </a:lnTo>
                  <a:cubicBezTo>
                    <a:pt x="0" y="27337"/>
                    <a:pt x="10763" y="53435"/>
                    <a:pt x="30003" y="72676"/>
                  </a:cubicBezTo>
                  <a:lnTo>
                    <a:pt x="386048" y="428625"/>
                  </a:lnTo>
                  <a:cubicBezTo>
                    <a:pt x="405289" y="447866"/>
                    <a:pt x="431292" y="458629"/>
                    <a:pt x="458533" y="458629"/>
                  </a:cubicBezTo>
                  <a:lnTo>
                    <a:pt x="458819" y="458629"/>
                  </a:lnTo>
                  <a:lnTo>
                    <a:pt x="458819" y="458534"/>
                  </a:lnTo>
                  <a:lnTo>
                    <a:pt x="190" y="0"/>
                  </a:lnTo>
                  <a:lnTo>
                    <a:pt x="0" y="191"/>
                  </a:ln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68BB9918-2C87-4E0A-84FF-0DF01F439C77}"/>
                </a:ext>
              </a:extLst>
            </p:cNvPr>
            <p:cNvSpPr/>
            <p:nvPr/>
          </p:nvSpPr>
          <p:spPr>
            <a:xfrm>
              <a:off x="10052684" y="1350645"/>
              <a:ext cx="308228" cy="308133"/>
            </a:xfrm>
            <a:custGeom>
              <a:avLst/>
              <a:gdLst>
                <a:gd name="connsiteX0" fmla="*/ 308229 w 308228"/>
                <a:gd name="connsiteY0" fmla="*/ 308134 h 308133"/>
                <a:gd name="connsiteX1" fmla="*/ 308229 w 308228"/>
                <a:gd name="connsiteY1" fmla="*/ 308134 h 308133"/>
                <a:gd name="connsiteX2" fmla="*/ 0 w 308228"/>
                <a:gd name="connsiteY2" fmla="*/ 0 h 308133"/>
                <a:gd name="connsiteX3" fmla="*/ 0 w 308228"/>
                <a:gd name="connsiteY3" fmla="*/ 0 h 308133"/>
                <a:gd name="connsiteX4" fmla="*/ 30289 w 308228"/>
                <a:gd name="connsiteY4" fmla="*/ 73057 h 308133"/>
                <a:gd name="connsiteX5" fmla="*/ 235172 w 308228"/>
                <a:gd name="connsiteY5" fmla="*/ 277940 h 308133"/>
                <a:gd name="connsiteX6" fmla="*/ 308229 w 308228"/>
                <a:gd name="connsiteY6" fmla="*/ 308134 h 30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28" h="308133">
                  <a:moveTo>
                    <a:pt x="308229" y="308134"/>
                  </a:moveTo>
                  <a:lnTo>
                    <a:pt x="308229" y="308134"/>
                  </a:lnTo>
                  <a:lnTo>
                    <a:pt x="0" y="0"/>
                  </a:lnTo>
                  <a:lnTo>
                    <a:pt x="0" y="0"/>
                  </a:lnTo>
                  <a:cubicBezTo>
                    <a:pt x="0" y="27432"/>
                    <a:pt x="10858" y="53626"/>
                    <a:pt x="30289" y="73057"/>
                  </a:cubicBezTo>
                  <a:lnTo>
                    <a:pt x="235172" y="277940"/>
                  </a:lnTo>
                  <a:cubicBezTo>
                    <a:pt x="254508" y="297275"/>
                    <a:pt x="280797" y="308134"/>
                    <a:pt x="308229" y="308134"/>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0692AC81-A1DA-4AB3-A8E1-1A67D0D53A11}"/>
                </a:ext>
              </a:extLst>
            </p:cNvPr>
            <p:cNvSpPr/>
            <p:nvPr/>
          </p:nvSpPr>
          <p:spPr>
            <a:xfrm>
              <a:off x="10052684" y="1501235"/>
              <a:ext cx="157543" cy="157543"/>
            </a:xfrm>
            <a:custGeom>
              <a:avLst/>
              <a:gdLst>
                <a:gd name="connsiteX0" fmla="*/ 157543 w 157543"/>
                <a:gd name="connsiteY0" fmla="*/ 157544 h 157543"/>
                <a:gd name="connsiteX1" fmla="*/ 157543 w 157543"/>
                <a:gd name="connsiteY1" fmla="*/ 157544 h 157543"/>
                <a:gd name="connsiteX2" fmla="*/ 0 w 157543"/>
                <a:gd name="connsiteY2" fmla="*/ 0 h 157543"/>
                <a:gd name="connsiteX3" fmla="*/ 0 w 157543"/>
                <a:gd name="connsiteY3" fmla="*/ 0 h 157543"/>
                <a:gd name="connsiteX4" fmla="*/ 30289 w 157543"/>
                <a:gd name="connsiteY4" fmla="*/ 73057 h 157543"/>
                <a:gd name="connsiteX5" fmla="*/ 84582 w 157543"/>
                <a:gd name="connsiteY5" fmla="*/ 127349 h 157543"/>
                <a:gd name="connsiteX6" fmla="*/ 157543 w 157543"/>
                <a:gd name="connsiteY6" fmla="*/ 157544 h 15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543" h="157543">
                  <a:moveTo>
                    <a:pt x="157543" y="157544"/>
                  </a:moveTo>
                  <a:lnTo>
                    <a:pt x="157543" y="157544"/>
                  </a:lnTo>
                  <a:lnTo>
                    <a:pt x="0" y="0"/>
                  </a:lnTo>
                  <a:lnTo>
                    <a:pt x="0" y="0"/>
                  </a:lnTo>
                  <a:cubicBezTo>
                    <a:pt x="0" y="27432"/>
                    <a:pt x="10858" y="53626"/>
                    <a:pt x="30289" y="73057"/>
                  </a:cubicBezTo>
                  <a:lnTo>
                    <a:pt x="84582" y="127349"/>
                  </a:lnTo>
                  <a:cubicBezTo>
                    <a:pt x="103917" y="146685"/>
                    <a:pt x="130207" y="157544"/>
                    <a:pt x="157543" y="157544"/>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50CACC93-E7D9-42DB-BC50-648B1CD16473}"/>
                </a:ext>
              </a:extLst>
            </p:cNvPr>
            <p:cNvSpPr/>
            <p:nvPr/>
          </p:nvSpPr>
          <p:spPr>
            <a:xfrm>
              <a:off x="9509005" y="1200150"/>
              <a:ext cx="458620" cy="458620"/>
            </a:xfrm>
            <a:custGeom>
              <a:avLst/>
              <a:gdLst>
                <a:gd name="connsiteX0" fmla="*/ 458620 w 458620"/>
                <a:gd name="connsiteY0" fmla="*/ 422720 h 458620"/>
                <a:gd name="connsiteX1" fmla="*/ 458620 w 458620"/>
                <a:gd name="connsiteY1" fmla="*/ 35814 h 458620"/>
                <a:gd name="connsiteX2" fmla="*/ 422807 w 458620"/>
                <a:gd name="connsiteY2" fmla="*/ 0 h 458620"/>
                <a:gd name="connsiteX3" fmla="*/ 35901 w 458620"/>
                <a:gd name="connsiteY3" fmla="*/ 0 h 458620"/>
                <a:gd name="connsiteX4" fmla="*/ 10564 w 458620"/>
                <a:gd name="connsiteY4" fmla="*/ 61151 h 458620"/>
                <a:gd name="connsiteX5" fmla="*/ 397470 w 458620"/>
                <a:gd name="connsiteY5" fmla="*/ 448056 h 458620"/>
                <a:gd name="connsiteX6" fmla="*/ 458620 w 458620"/>
                <a:gd name="connsiteY6" fmla="*/ 422720 h 45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620" h="458620">
                  <a:moveTo>
                    <a:pt x="458620" y="422720"/>
                  </a:moveTo>
                  <a:lnTo>
                    <a:pt x="458620" y="35814"/>
                  </a:lnTo>
                  <a:cubicBezTo>
                    <a:pt x="458620" y="16002"/>
                    <a:pt x="442618" y="0"/>
                    <a:pt x="422807" y="0"/>
                  </a:cubicBezTo>
                  <a:lnTo>
                    <a:pt x="35901" y="0"/>
                  </a:lnTo>
                  <a:cubicBezTo>
                    <a:pt x="3992" y="0"/>
                    <a:pt x="-12010" y="38576"/>
                    <a:pt x="10564" y="61151"/>
                  </a:cubicBezTo>
                  <a:lnTo>
                    <a:pt x="397470" y="448056"/>
                  </a:lnTo>
                  <a:cubicBezTo>
                    <a:pt x="420044" y="470630"/>
                    <a:pt x="458620" y="454628"/>
                    <a:pt x="458620" y="422720"/>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A9D4B026-1046-430F-A69E-21DA5AFF647E}"/>
                </a:ext>
              </a:extLst>
            </p:cNvPr>
            <p:cNvSpPr/>
            <p:nvPr/>
          </p:nvSpPr>
          <p:spPr>
            <a:xfrm>
              <a:off x="10220999" y="1200150"/>
              <a:ext cx="458620" cy="458620"/>
            </a:xfrm>
            <a:custGeom>
              <a:avLst/>
              <a:gdLst>
                <a:gd name="connsiteX0" fmla="*/ 458620 w 458620"/>
                <a:gd name="connsiteY0" fmla="*/ 422720 h 458620"/>
                <a:gd name="connsiteX1" fmla="*/ 458620 w 458620"/>
                <a:gd name="connsiteY1" fmla="*/ 35814 h 458620"/>
                <a:gd name="connsiteX2" fmla="*/ 422807 w 458620"/>
                <a:gd name="connsiteY2" fmla="*/ 0 h 458620"/>
                <a:gd name="connsiteX3" fmla="*/ 35901 w 458620"/>
                <a:gd name="connsiteY3" fmla="*/ 0 h 458620"/>
                <a:gd name="connsiteX4" fmla="*/ 10564 w 458620"/>
                <a:gd name="connsiteY4" fmla="*/ 61151 h 458620"/>
                <a:gd name="connsiteX5" fmla="*/ 397470 w 458620"/>
                <a:gd name="connsiteY5" fmla="*/ 448056 h 458620"/>
                <a:gd name="connsiteX6" fmla="*/ 458620 w 458620"/>
                <a:gd name="connsiteY6" fmla="*/ 422720 h 45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8620" h="458620">
                  <a:moveTo>
                    <a:pt x="458620" y="422720"/>
                  </a:moveTo>
                  <a:lnTo>
                    <a:pt x="458620" y="35814"/>
                  </a:lnTo>
                  <a:cubicBezTo>
                    <a:pt x="458620" y="16002"/>
                    <a:pt x="442618" y="0"/>
                    <a:pt x="422807" y="0"/>
                  </a:cubicBezTo>
                  <a:lnTo>
                    <a:pt x="35901" y="0"/>
                  </a:lnTo>
                  <a:cubicBezTo>
                    <a:pt x="3992" y="0"/>
                    <a:pt x="-12010" y="38576"/>
                    <a:pt x="10564" y="61151"/>
                  </a:cubicBezTo>
                  <a:lnTo>
                    <a:pt x="397470" y="448056"/>
                  </a:lnTo>
                  <a:cubicBezTo>
                    <a:pt x="420044" y="470630"/>
                    <a:pt x="458620" y="454628"/>
                    <a:pt x="458620" y="422720"/>
                  </a:cubicBez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473342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85AC344-A2A4-41B3-9F8E-B5A47EBD63EF}"/>
              </a:ext>
            </a:extLst>
          </p:cNvPr>
          <p:cNvSpPr/>
          <p:nvPr/>
        </p:nvSpPr>
        <p:spPr>
          <a:xfrm>
            <a:off x="0" y="809011"/>
            <a:ext cx="1356931" cy="95250"/>
          </a:xfrm>
          <a:custGeom>
            <a:avLst/>
            <a:gdLst>
              <a:gd name="connsiteX0" fmla="*/ 0 w 1356931"/>
              <a:gd name="connsiteY0" fmla="*/ 0 h 95250"/>
              <a:gd name="connsiteX1" fmla="*/ 1356932 w 1356931"/>
              <a:gd name="connsiteY1" fmla="*/ 0 h 95250"/>
              <a:gd name="connsiteX2" fmla="*/ 1356932 w 1356931"/>
              <a:gd name="connsiteY2" fmla="*/ 95250 h 95250"/>
              <a:gd name="connsiteX3" fmla="*/ 0 w 1356931"/>
              <a:gd name="connsiteY3" fmla="*/ 95250 h 95250"/>
            </a:gdLst>
            <a:ahLst/>
            <a:cxnLst>
              <a:cxn ang="0">
                <a:pos x="connsiteX0" y="connsiteY0"/>
              </a:cxn>
              <a:cxn ang="0">
                <a:pos x="connsiteX1" y="connsiteY1"/>
              </a:cxn>
              <a:cxn ang="0">
                <a:pos x="connsiteX2" y="connsiteY2"/>
              </a:cxn>
              <a:cxn ang="0">
                <a:pos x="connsiteX3" y="connsiteY3"/>
              </a:cxn>
            </a:cxnLst>
            <a:rect l="l" t="t" r="r" b="b"/>
            <a:pathLst>
              <a:path w="1356931" h="95250">
                <a:moveTo>
                  <a:pt x="0" y="0"/>
                </a:moveTo>
                <a:lnTo>
                  <a:pt x="1356932" y="0"/>
                </a:lnTo>
                <a:lnTo>
                  <a:pt x="1356932" y="95250"/>
                </a:lnTo>
                <a:lnTo>
                  <a:pt x="0" y="95250"/>
                </a:lnTo>
                <a:close/>
              </a:path>
            </a:pathLst>
          </a:custGeom>
          <a:solidFill>
            <a:srgbClr val="F7C43A"/>
          </a:solidFill>
          <a:ln w="9525"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D6DB5852-7E7A-4244-B268-D8E69D962F76}"/>
              </a:ext>
            </a:extLst>
          </p:cNvPr>
          <p:cNvSpPr txBox="1"/>
          <p:nvPr/>
        </p:nvSpPr>
        <p:spPr>
          <a:xfrm>
            <a:off x="170957" y="203168"/>
            <a:ext cx="10219952" cy="461665"/>
          </a:xfrm>
          <a:prstGeom prst="rect">
            <a:avLst/>
          </a:prstGeom>
          <a:noFill/>
        </p:spPr>
        <p:txBody>
          <a:bodyPr wrap="square" lIns="91440" tIns="45720" rIns="91440" bIns="45720" rtlCol="0" anchor="t">
            <a:spAutoFit/>
          </a:bodyPr>
          <a:lstStyle/>
          <a:p>
            <a:r>
              <a:rPr lang="en-US" sz="2400" b="1">
                <a:solidFill>
                  <a:srgbClr val="141A26"/>
                </a:solidFill>
                <a:latin typeface="Montserrat"/>
              </a:rPr>
              <a:t>InspectX – New Version</a:t>
            </a:r>
            <a:endParaRPr lang="en-US" sz="2400" b="1">
              <a:solidFill>
                <a:srgbClr val="141A26"/>
              </a:solidFill>
              <a:latin typeface="Montserrat" panose="02000505000000020004" pitchFamily="2" charset="0"/>
            </a:endParaRPr>
          </a:p>
        </p:txBody>
      </p:sp>
      <p:sp>
        <p:nvSpPr>
          <p:cNvPr id="12" name="TextBox 11">
            <a:extLst>
              <a:ext uri="{FF2B5EF4-FFF2-40B4-BE49-F238E27FC236}">
                <a16:creationId xmlns:a16="http://schemas.microsoft.com/office/drawing/2014/main" id="{48674725-3B7A-446D-A7D0-6404F6048F02}"/>
              </a:ext>
            </a:extLst>
          </p:cNvPr>
          <p:cNvSpPr txBox="1"/>
          <p:nvPr/>
        </p:nvSpPr>
        <p:spPr>
          <a:xfrm>
            <a:off x="1356931" y="1904007"/>
            <a:ext cx="9420660" cy="2464008"/>
          </a:xfrm>
          <a:prstGeom prst="rect">
            <a:avLst/>
          </a:prstGeom>
          <a:noFill/>
        </p:spPr>
        <p:txBody>
          <a:bodyPr wrap="square" lIns="91440" tIns="45720" rIns="91440" bIns="45720" rtlCol="0" anchor="t">
            <a:spAutoFit/>
          </a:bodyPr>
          <a:lstStyle/>
          <a:p>
            <a:pPr marL="342900" indent="-342900">
              <a:lnSpc>
                <a:spcPct val="200000"/>
              </a:lnSpc>
              <a:buBlip>
                <a:blip r:embed="rId3"/>
              </a:buBlip>
            </a:pPr>
            <a:r>
              <a:rPr lang="en-US" sz="2000" dirty="0">
                <a:ea typeface="+mn-lt"/>
                <a:cs typeface="+mn-lt"/>
              </a:rPr>
              <a:t>Fruitful efforts of our hard work for the past 24 months</a:t>
            </a:r>
          </a:p>
          <a:p>
            <a:pPr marL="342900" indent="-342900">
              <a:lnSpc>
                <a:spcPct val="200000"/>
              </a:lnSpc>
              <a:buBlip>
                <a:blip r:embed="rId3"/>
              </a:buBlip>
            </a:pPr>
            <a:r>
              <a:rPr lang="en-US" sz="2000" dirty="0">
                <a:ea typeface="+mn-lt"/>
                <a:cs typeface="+mn-lt"/>
              </a:rPr>
              <a:t>Completely rebuilt the whole system from scratch</a:t>
            </a:r>
            <a:endParaRPr lang="en-US" sz="2000" dirty="0"/>
          </a:p>
          <a:p>
            <a:pPr marL="342900" indent="-342900">
              <a:lnSpc>
                <a:spcPct val="200000"/>
              </a:lnSpc>
              <a:buBlip>
                <a:blip r:embed="rId3"/>
              </a:buBlip>
            </a:pPr>
            <a:r>
              <a:rPr lang="en-US" sz="2000" dirty="0">
                <a:ea typeface="+mn-lt"/>
                <a:cs typeface="+mn-lt"/>
              </a:rPr>
              <a:t>Compatible with the new NBIS and SNBI changes</a:t>
            </a:r>
          </a:p>
          <a:p>
            <a:pPr marL="342900" indent="-342900">
              <a:lnSpc>
                <a:spcPct val="200000"/>
              </a:lnSpc>
              <a:buBlip>
                <a:blip r:embed="rId3"/>
              </a:buBlip>
            </a:pPr>
            <a:r>
              <a:rPr lang="en-US" sz="2000" dirty="0">
                <a:ea typeface="+mn-lt"/>
                <a:cs typeface="+mn-lt"/>
              </a:rPr>
              <a:t>Transitioned all existing clients to the new version</a:t>
            </a:r>
            <a:endParaRPr lang="en-US" sz="2000" dirty="0"/>
          </a:p>
        </p:txBody>
      </p:sp>
      <p:grpSp>
        <p:nvGrpSpPr>
          <p:cNvPr id="13" name="Group 12">
            <a:extLst>
              <a:ext uri="{FF2B5EF4-FFF2-40B4-BE49-F238E27FC236}">
                <a16:creationId xmlns:a16="http://schemas.microsoft.com/office/drawing/2014/main" id="{60E96288-3B36-3B3D-BBE7-9065BC924C1E}"/>
              </a:ext>
            </a:extLst>
          </p:cNvPr>
          <p:cNvGrpSpPr/>
          <p:nvPr/>
        </p:nvGrpSpPr>
        <p:grpSpPr>
          <a:xfrm>
            <a:off x="0" y="6401278"/>
            <a:ext cx="12194219" cy="304775"/>
            <a:chOff x="0" y="6172638"/>
            <a:chExt cx="12194219" cy="304775"/>
          </a:xfrm>
        </p:grpSpPr>
        <p:sp>
          <p:nvSpPr>
            <p:cNvPr id="14" name="Freeform: Shape 13">
              <a:extLst>
                <a:ext uri="{FF2B5EF4-FFF2-40B4-BE49-F238E27FC236}">
                  <a16:creationId xmlns:a16="http://schemas.microsoft.com/office/drawing/2014/main" id="{0004D0E3-ED30-0755-4A90-68C7BFFCE147}"/>
                </a:ext>
              </a:extLst>
            </p:cNvPr>
            <p:cNvSpPr/>
            <p:nvPr/>
          </p:nvSpPr>
          <p:spPr>
            <a:xfrm flipV="1">
              <a:off x="0" y="6361601"/>
              <a:ext cx="9758551" cy="36576"/>
            </a:xfrm>
            <a:custGeom>
              <a:avLst/>
              <a:gdLst>
                <a:gd name="connsiteX0" fmla="*/ 0 w 9428988"/>
                <a:gd name="connsiteY0" fmla="*/ 0 h 38100"/>
                <a:gd name="connsiteX1" fmla="*/ 9428988 w 9428988"/>
                <a:gd name="connsiteY1" fmla="*/ 0 h 38100"/>
                <a:gd name="connsiteX2" fmla="*/ 9428988 w 9428988"/>
                <a:gd name="connsiteY2" fmla="*/ 38100 h 38100"/>
                <a:gd name="connsiteX3" fmla="*/ 0 w 9428988"/>
                <a:gd name="connsiteY3" fmla="*/ 38100 h 38100"/>
              </a:gdLst>
              <a:ahLst/>
              <a:cxnLst>
                <a:cxn ang="0">
                  <a:pos x="connsiteX0" y="connsiteY0"/>
                </a:cxn>
                <a:cxn ang="0">
                  <a:pos x="connsiteX1" y="connsiteY1"/>
                </a:cxn>
                <a:cxn ang="0">
                  <a:pos x="connsiteX2" y="connsiteY2"/>
                </a:cxn>
                <a:cxn ang="0">
                  <a:pos x="connsiteX3" y="connsiteY3"/>
                </a:cxn>
              </a:cxnLst>
              <a:rect l="l" t="t" r="r" b="b"/>
              <a:pathLst>
                <a:path w="9428988" h="38100">
                  <a:moveTo>
                    <a:pt x="0" y="0"/>
                  </a:moveTo>
                  <a:lnTo>
                    <a:pt x="9428988" y="0"/>
                  </a:lnTo>
                  <a:lnTo>
                    <a:pt x="9428988" y="38100"/>
                  </a:lnTo>
                  <a:lnTo>
                    <a:pt x="0" y="38100"/>
                  </a:lnTo>
                  <a:close/>
                </a:path>
              </a:pathLst>
            </a:custGeom>
            <a:solidFill>
              <a:srgbClr val="F7C43A"/>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15" name="Picture 14" descr="Text&#10;&#10;Description automatically generated">
              <a:extLst>
                <a:ext uri="{FF2B5EF4-FFF2-40B4-BE49-F238E27FC236}">
                  <a16:creationId xmlns:a16="http://schemas.microsoft.com/office/drawing/2014/main" id="{1B2A7AE5-301D-B462-5166-537F493648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8570" y="6172638"/>
              <a:ext cx="1737216" cy="304775"/>
            </a:xfrm>
            <a:prstGeom prst="rect">
              <a:avLst/>
            </a:prstGeom>
          </p:spPr>
        </p:pic>
        <p:sp>
          <p:nvSpPr>
            <p:cNvPr id="16" name="Freeform: Shape 15">
              <a:extLst>
                <a:ext uri="{FF2B5EF4-FFF2-40B4-BE49-F238E27FC236}">
                  <a16:creationId xmlns:a16="http://schemas.microsoft.com/office/drawing/2014/main" id="{CD4329E3-ABA7-3B26-90BC-319C99701EA5}"/>
                </a:ext>
              </a:extLst>
            </p:cNvPr>
            <p:cNvSpPr/>
            <p:nvPr/>
          </p:nvSpPr>
          <p:spPr>
            <a:xfrm>
              <a:off x="11935806" y="6325027"/>
              <a:ext cx="258413" cy="38100"/>
            </a:xfrm>
            <a:custGeom>
              <a:avLst/>
              <a:gdLst>
                <a:gd name="connsiteX0" fmla="*/ 0 w 258413"/>
                <a:gd name="connsiteY0" fmla="*/ 0 h 38100"/>
                <a:gd name="connsiteX1" fmla="*/ 258413 w 258413"/>
                <a:gd name="connsiteY1" fmla="*/ 0 h 38100"/>
                <a:gd name="connsiteX2" fmla="*/ 258413 w 258413"/>
                <a:gd name="connsiteY2" fmla="*/ 38100 h 38100"/>
                <a:gd name="connsiteX3" fmla="*/ 0 w 258413"/>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58413" h="38100">
                  <a:moveTo>
                    <a:pt x="0" y="0"/>
                  </a:moveTo>
                  <a:lnTo>
                    <a:pt x="258413" y="0"/>
                  </a:lnTo>
                  <a:lnTo>
                    <a:pt x="258413" y="38100"/>
                  </a:lnTo>
                  <a:lnTo>
                    <a:pt x="0" y="38100"/>
                  </a:lnTo>
                  <a:close/>
                </a:path>
              </a:pathLst>
            </a:custGeom>
            <a:solidFill>
              <a:srgbClr val="F7C43A"/>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Tree>
    <p:extLst>
      <p:ext uri="{BB962C8B-B14F-4D97-AF65-F5344CB8AC3E}">
        <p14:creationId xmlns:p14="http://schemas.microsoft.com/office/powerpoint/2010/main" val="3518925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021D15D-7E99-45C5-B1AB-0E13C1D750A7}"/>
              </a:ext>
            </a:extLst>
          </p:cNvPr>
          <p:cNvSpPr txBox="1"/>
          <p:nvPr/>
        </p:nvSpPr>
        <p:spPr>
          <a:xfrm>
            <a:off x="170956" y="203168"/>
            <a:ext cx="4187980" cy="461665"/>
          </a:xfrm>
          <a:prstGeom prst="rect">
            <a:avLst/>
          </a:prstGeom>
          <a:noFill/>
        </p:spPr>
        <p:txBody>
          <a:bodyPr wrap="square" rtlCol="0">
            <a:spAutoFit/>
          </a:bodyPr>
          <a:lstStyle/>
          <a:p>
            <a:r>
              <a:rPr lang="en-US" sz="2400" b="1">
                <a:solidFill>
                  <a:srgbClr val="141A26"/>
                </a:solidFill>
                <a:latin typeface="Montserrat" panose="02000505000000020004" pitchFamily="2" charset="0"/>
              </a:rPr>
              <a:t>Statistics</a:t>
            </a:r>
          </a:p>
        </p:txBody>
      </p:sp>
      <p:sp>
        <p:nvSpPr>
          <p:cNvPr id="12" name="Freeform: Shape 11">
            <a:extLst>
              <a:ext uri="{FF2B5EF4-FFF2-40B4-BE49-F238E27FC236}">
                <a16:creationId xmlns:a16="http://schemas.microsoft.com/office/drawing/2014/main" id="{1F916D68-EBB3-4EE6-8928-E268D22049F1}"/>
              </a:ext>
            </a:extLst>
          </p:cNvPr>
          <p:cNvSpPr/>
          <p:nvPr/>
        </p:nvSpPr>
        <p:spPr>
          <a:xfrm>
            <a:off x="0" y="809011"/>
            <a:ext cx="1356931" cy="95250"/>
          </a:xfrm>
          <a:custGeom>
            <a:avLst/>
            <a:gdLst>
              <a:gd name="connsiteX0" fmla="*/ 0 w 1356931"/>
              <a:gd name="connsiteY0" fmla="*/ 0 h 95250"/>
              <a:gd name="connsiteX1" fmla="*/ 1356932 w 1356931"/>
              <a:gd name="connsiteY1" fmla="*/ 0 h 95250"/>
              <a:gd name="connsiteX2" fmla="*/ 1356932 w 1356931"/>
              <a:gd name="connsiteY2" fmla="*/ 95250 h 95250"/>
              <a:gd name="connsiteX3" fmla="*/ 0 w 1356931"/>
              <a:gd name="connsiteY3" fmla="*/ 95250 h 95250"/>
            </a:gdLst>
            <a:ahLst/>
            <a:cxnLst>
              <a:cxn ang="0">
                <a:pos x="connsiteX0" y="connsiteY0"/>
              </a:cxn>
              <a:cxn ang="0">
                <a:pos x="connsiteX1" y="connsiteY1"/>
              </a:cxn>
              <a:cxn ang="0">
                <a:pos x="connsiteX2" y="connsiteY2"/>
              </a:cxn>
              <a:cxn ang="0">
                <a:pos x="connsiteX3" y="connsiteY3"/>
              </a:cxn>
            </a:cxnLst>
            <a:rect l="l" t="t" r="r" b="b"/>
            <a:pathLst>
              <a:path w="1356931" h="95250">
                <a:moveTo>
                  <a:pt x="0" y="0"/>
                </a:moveTo>
                <a:lnTo>
                  <a:pt x="1356932" y="0"/>
                </a:lnTo>
                <a:lnTo>
                  <a:pt x="1356932" y="95250"/>
                </a:lnTo>
                <a:lnTo>
                  <a:pt x="0" y="95250"/>
                </a:lnTo>
                <a:close/>
              </a:path>
            </a:pathLst>
          </a:custGeom>
          <a:solidFill>
            <a:srgbClr val="F7C43A"/>
          </a:solidFill>
          <a:ln w="9525" cap="flat">
            <a:noFill/>
            <a:prstDash val="solid"/>
            <a:miter/>
          </a:ln>
        </p:spPr>
        <p:txBody>
          <a:bodyPr rtlCol="0" anchor="ctr"/>
          <a:lstStyle/>
          <a:p>
            <a:endParaRPr lang="en-US"/>
          </a:p>
        </p:txBody>
      </p:sp>
      <p:sp>
        <p:nvSpPr>
          <p:cNvPr id="3" name="TextBox 2">
            <a:extLst>
              <a:ext uri="{FF2B5EF4-FFF2-40B4-BE49-F238E27FC236}">
                <a16:creationId xmlns:a16="http://schemas.microsoft.com/office/drawing/2014/main" id="{A3474494-0C90-8D2C-7A63-FB865550C23A}"/>
              </a:ext>
            </a:extLst>
          </p:cNvPr>
          <p:cNvSpPr txBox="1"/>
          <p:nvPr/>
        </p:nvSpPr>
        <p:spPr>
          <a:xfrm>
            <a:off x="1061137" y="1324450"/>
            <a:ext cx="3025833" cy="1589794"/>
          </a:xfrm>
          <a:prstGeom prst="rect">
            <a:avLst/>
          </a:prstGeom>
          <a:noFill/>
          <a:ln w="28575">
            <a:solidFill>
              <a:schemeClr val="bg1">
                <a:lumMod val="85000"/>
              </a:schemeClr>
            </a:solidFill>
          </a:ln>
        </p:spPr>
        <p:txBody>
          <a:bodyPr wrap="square" lIns="91440" tIns="45720" rIns="91440" bIns="45720" rtlCol="0" anchor="t">
            <a:spAutoFit/>
          </a:bodyPr>
          <a:lstStyle/>
          <a:p>
            <a:pPr algn="ctr">
              <a:lnSpc>
                <a:spcPct val="150000"/>
              </a:lnSpc>
            </a:pPr>
            <a:r>
              <a:rPr lang="en-US" sz="3200">
                <a:latin typeface="Montserrat" panose="00000500000000000000" pitchFamily="2" charset="0"/>
              </a:rPr>
              <a:t>6 </a:t>
            </a:r>
            <a:r>
              <a:rPr lang="en-US" sz="2400">
                <a:latin typeface="Montserrat" panose="00000500000000000000" pitchFamily="2" charset="0"/>
              </a:rPr>
              <a:t>States</a:t>
            </a:r>
            <a:r>
              <a:rPr lang="en-US" sz="3400">
                <a:latin typeface="+mj-lt"/>
              </a:rPr>
              <a:t> </a:t>
            </a:r>
            <a:r>
              <a:rPr lang="en-US" sz="2000">
                <a:latin typeface="Montserrat" panose="00000500000000000000" pitchFamily="2" charset="0"/>
              </a:rPr>
              <a:t> </a:t>
            </a:r>
          </a:p>
          <a:p>
            <a:pPr algn="ctr">
              <a:lnSpc>
                <a:spcPct val="150000"/>
              </a:lnSpc>
            </a:pPr>
            <a:r>
              <a:rPr lang="en-US" sz="2000" b="1">
                <a:latin typeface="Montserrat" panose="00000500000000000000" pitchFamily="2" charset="0"/>
              </a:rPr>
              <a:t>Live</a:t>
            </a:r>
          </a:p>
          <a:p>
            <a:pPr algn="ctr">
              <a:lnSpc>
                <a:spcPct val="150000"/>
              </a:lnSpc>
            </a:pPr>
            <a:endParaRPr lang="en-US" sz="1000"/>
          </a:p>
        </p:txBody>
      </p:sp>
      <p:grpSp>
        <p:nvGrpSpPr>
          <p:cNvPr id="17" name="Group 16">
            <a:extLst>
              <a:ext uri="{FF2B5EF4-FFF2-40B4-BE49-F238E27FC236}">
                <a16:creationId xmlns:a16="http://schemas.microsoft.com/office/drawing/2014/main" id="{CCC7DA8F-8DC2-27B0-8738-D030D3D9F8FF}"/>
              </a:ext>
            </a:extLst>
          </p:cNvPr>
          <p:cNvGrpSpPr/>
          <p:nvPr/>
        </p:nvGrpSpPr>
        <p:grpSpPr>
          <a:xfrm>
            <a:off x="4533035" y="3694716"/>
            <a:ext cx="3025833" cy="1774460"/>
            <a:chOff x="4533035" y="3584988"/>
            <a:chExt cx="3025833" cy="1774460"/>
          </a:xfrm>
        </p:grpSpPr>
        <p:sp>
          <p:nvSpPr>
            <p:cNvPr id="4" name="TextBox 3">
              <a:extLst>
                <a:ext uri="{FF2B5EF4-FFF2-40B4-BE49-F238E27FC236}">
                  <a16:creationId xmlns:a16="http://schemas.microsoft.com/office/drawing/2014/main" id="{2E853E9C-94B0-55C5-7570-304C86DD9450}"/>
                </a:ext>
              </a:extLst>
            </p:cNvPr>
            <p:cNvSpPr txBox="1"/>
            <p:nvPr/>
          </p:nvSpPr>
          <p:spPr>
            <a:xfrm>
              <a:off x="4533035" y="3584988"/>
              <a:ext cx="3025833" cy="1774460"/>
            </a:xfrm>
            <a:prstGeom prst="rect">
              <a:avLst/>
            </a:prstGeom>
            <a:noFill/>
            <a:ln w="28575">
              <a:solidFill>
                <a:schemeClr val="bg1">
                  <a:lumMod val="85000"/>
                </a:schemeClr>
              </a:solidFill>
            </a:ln>
          </p:spPr>
          <p:txBody>
            <a:bodyPr wrap="square" lIns="91440" tIns="45720" rIns="91440" bIns="45720" rtlCol="0" anchor="t">
              <a:spAutoFit/>
            </a:bodyPr>
            <a:lstStyle/>
            <a:p>
              <a:pPr algn="ctr">
                <a:lnSpc>
                  <a:spcPct val="150000"/>
                </a:lnSpc>
              </a:pPr>
              <a:r>
                <a:rPr lang="en-US" sz="3400">
                  <a:latin typeface="+mj-lt"/>
                </a:rPr>
                <a:t>122,600</a:t>
              </a:r>
            </a:p>
            <a:p>
              <a:pPr algn="ctr">
                <a:lnSpc>
                  <a:spcPct val="150000"/>
                </a:lnSpc>
              </a:pPr>
              <a:r>
                <a:rPr lang="en-US" sz="3000">
                  <a:latin typeface="Montserrat" panose="00000500000000000000" pitchFamily="2" charset="0"/>
                </a:rPr>
                <a:t>    </a:t>
              </a:r>
              <a:r>
                <a:rPr lang="en-US" sz="2400">
                  <a:latin typeface="Montserrat" panose="00000500000000000000" pitchFamily="2" charset="0"/>
                </a:rPr>
                <a:t>Bridges</a:t>
              </a:r>
              <a:endParaRPr lang="en-US" sz="3000">
                <a:latin typeface="Montserrat" panose="00000500000000000000" pitchFamily="2" charset="0"/>
              </a:endParaRPr>
            </a:p>
            <a:p>
              <a:pPr algn="ctr">
                <a:lnSpc>
                  <a:spcPct val="150000"/>
                </a:lnSpc>
              </a:pPr>
              <a:endParaRPr lang="en-US" sz="1000"/>
            </a:p>
          </p:txBody>
        </p:sp>
        <p:pic>
          <p:nvPicPr>
            <p:cNvPr id="6" name="Picture 5" descr="Icon&#10;&#10;Description automatically generated">
              <a:extLst>
                <a:ext uri="{FF2B5EF4-FFF2-40B4-BE49-F238E27FC236}">
                  <a16:creationId xmlns:a16="http://schemas.microsoft.com/office/drawing/2014/main" id="{4FBCF70E-A577-4FF3-C260-175C74AF303A}"/>
                </a:ext>
              </a:extLst>
            </p:cNvPr>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115922" y="4618522"/>
              <a:ext cx="411480" cy="411480"/>
            </a:xfrm>
            <a:prstGeom prst="rect">
              <a:avLst/>
            </a:prstGeom>
          </p:spPr>
        </p:pic>
      </p:grpSp>
      <p:grpSp>
        <p:nvGrpSpPr>
          <p:cNvPr id="18" name="Group 17">
            <a:extLst>
              <a:ext uri="{FF2B5EF4-FFF2-40B4-BE49-F238E27FC236}">
                <a16:creationId xmlns:a16="http://schemas.microsoft.com/office/drawing/2014/main" id="{7B1DD4CA-7C59-E3EB-A3CC-46B2AE77F690}"/>
              </a:ext>
            </a:extLst>
          </p:cNvPr>
          <p:cNvGrpSpPr/>
          <p:nvPr/>
        </p:nvGrpSpPr>
        <p:grpSpPr>
          <a:xfrm>
            <a:off x="8004933" y="3678139"/>
            <a:ext cx="3025833" cy="1774460"/>
            <a:chOff x="8004933" y="3568411"/>
            <a:chExt cx="3025833" cy="1774460"/>
          </a:xfrm>
        </p:grpSpPr>
        <p:sp>
          <p:nvSpPr>
            <p:cNvPr id="13" name="TextBox 12">
              <a:extLst>
                <a:ext uri="{FF2B5EF4-FFF2-40B4-BE49-F238E27FC236}">
                  <a16:creationId xmlns:a16="http://schemas.microsoft.com/office/drawing/2014/main" id="{64AE6ABB-F2BC-59E8-486B-2DB70C3464B9}"/>
                </a:ext>
              </a:extLst>
            </p:cNvPr>
            <p:cNvSpPr txBox="1"/>
            <p:nvPr/>
          </p:nvSpPr>
          <p:spPr>
            <a:xfrm>
              <a:off x="8004933" y="3568411"/>
              <a:ext cx="3025833" cy="1774460"/>
            </a:xfrm>
            <a:prstGeom prst="rect">
              <a:avLst/>
            </a:prstGeom>
            <a:noFill/>
            <a:ln w="28575">
              <a:solidFill>
                <a:schemeClr val="bg1">
                  <a:lumMod val="85000"/>
                </a:schemeClr>
              </a:solidFill>
            </a:ln>
          </p:spPr>
          <p:txBody>
            <a:bodyPr wrap="square" lIns="91440" tIns="45720" rIns="91440" bIns="45720" rtlCol="0" anchor="t">
              <a:spAutoFit/>
            </a:bodyPr>
            <a:lstStyle/>
            <a:p>
              <a:pPr algn="ctr">
                <a:lnSpc>
                  <a:spcPct val="150000"/>
                </a:lnSpc>
              </a:pPr>
              <a:r>
                <a:rPr lang="en-US" sz="3400">
                  <a:latin typeface="+mj-lt"/>
                </a:rPr>
                <a:t>45</a:t>
              </a:r>
            </a:p>
            <a:p>
              <a:pPr algn="ctr">
                <a:lnSpc>
                  <a:spcPct val="150000"/>
                </a:lnSpc>
              </a:pPr>
              <a:r>
                <a:rPr lang="en-US" sz="3000">
                  <a:latin typeface="Montserrat" panose="00000500000000000000" pitchFamily="2" charset="0"/>
                </a:rPr>
                <a:t>     </a:t>
              </a:r>
              <a:r>
                <a:rPr lang="en-US" sz="2400">
                  <a:latin typeface="Montserrat" panose="00000500000000000000" pitchFamily="2" charset="0"/>
                </a:rPr>
                <a:t>Tunnels</a:t>
              </a:r>
              <a:endParaRPr lang="en-US" sz="3000">
                <a:latin typeface="Montserrat" panose="00000500000000000000" pitchFamily="2" charset="0"/>
              </a:endParaRPr>
            </a:p>
            <a:p>
              <a:pPr algn="ctr">
                <a:lnSpc>
                  <a:spcPct val="150000"/>
                </a:lnSpc>
              </a:pPr>
              <a:endParaRPr lang="en-US" sz="1000"/>
            </a:p>
          </p:txBody>
        </p:sp>
        <p:pic>
          <p:nvPicPr>
            <p:cNvPr id="8" name="Picture 7" descr="Icon&#10;&#10;Description automatically generated">
              <a:extLst>
                <a:ext uri="{FF2B5EF4-FFF2-40B4-BE49-F238E27FC236}">
                  <a16:creationId xmlns:a16="http://schemas.microsoft.com/office/drawing/2014/main" id="{620D8E44-C830-4999-C808-A5AE685424AF}"/>
                </a:ext>
              </a:extLst>
            </p:cNvPr>
            <p:cNvPicPr>
              <a:picLocks noChangeAspect="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8593302" y="4570924"/>
              <a:ext cx="411480" cy="411480"/>
            </a:xfrm>
            <a:prstGeom prst="rect">
              <a:avLst/>
            </a:prstGeom>
          </p:spPr>
        </p:pic>
      </p:grpSp>
      <p:grpSp>
        <p:nvGrpSpPr>
          <p:cNvPr id="16" name="Group 15">
            <a:extLst>
              <a:ext uri="{FF2B5EF4-FFF2-40B4-BE49-F238E27FC236}">
                <a16:creationId xmlns:a16="http://schemas.microsoft.com/office/drawing/2014/main" id="{2142CD76-1DDC-98B9-0F7C-BEF45F29975E}"/>
              </a:ext>
            </a:extLst>
          </p:cNvPr>
          <p:cNvGrpSpPr/>
          <p:nvPr/>
        </p:nvGrpSpPr>
        <p:grpSpPr>
          <a:xfrm>
            <a:off x="1061137" y="3703561"/>
            <a:ext cx="3025833" cy="1774460"/>
            <a:chOff x="1061137" y="3593833"/>
            <a:chExt cx="3025833" cy="1774460"/>
          </a:xfrm>
        </p:grpSpPr>
        <p:sp>
          <p:nvSpPr>
            <p:cNvPr id="14" name="TextBox 13">
              <a:extLst>
                <a:ext uri="{FF2B5EF4-FFF2-40B4-BE49-F238E27FC236}">
                  <a16:creationId xmlns:a16="http://schemas.microsoft.com/office/drawing/2014/main" id="{895FB83B-77EC-94A4-AA69-EF13F05BFF06}"/>
                </a:ext>
              </a:extLst>
            </p:cNvPr>
            <p:cNvSpPr txBox="1"/>
            <p:nvPr/>
          </p:nvSpPr>
          <p:spPr>
            <a:xfrm>
              <a:off x="1061137" y="3593833"/>
              <a:ext cx="3025833" cy="1774460"/>
            </a:xfrm>
            <a:prstGeom prst="rect">
              <a:avLst/>
            </a:prstGeom>
            <a:noFill/>
            <a:ln w="28575">
              <a:solidFill>
                <a:schemeClr val="bg1">
                  <a:lumMod val="85000"/>
                </a:schemeClr>
              </a:solidFill>
            </a:ln>
          </p:spPr>
          <p:txBody>
            <a:bodyPr wrap="square" lIns="91440" tIns="45720" rIns="91440" bIns="45720" rtlCol="0" anchor="t">
              <a:spAutoFit/>
            </a:bodyPr>
            <a:lstStyle/>
            <a:p>
              <a:pPr algn="ctr">
                <a:lnSpc>
                  <a:spcPct val="150000"/>
                </a:lnSpc>
              </a:pPr>
              <a:r>
                <a:rPr lang="en-US" sz="3400">
                  <a:latin typeface="+mj-lt"/>
                </a:rPr>
                <a:t>6,790</a:t>
              </a:r>
            </a:p>
            <a:p>
              <a:pPr algn="ctr">
                <a:lnSpc>
                  <a:spcPct val="150000"/>
                </a:lnSpc>
              </a:pPr>
              <a:r>
                <a:rPr lang="en-US" sz="2800">
                  <a:latin typeface="Montserrat" panose="00000500000000000000" pitchFamily="2" charset="0"/>
                </a:rPr>
                <a:t>     </a:t>
              </a:r>
              <a:r>
                <a:rPr lang="en-US" sz="2400">
                  <a:latin typeface="Montserrat" panose="00000500000000000000" pitchFamily="2" charset="0"/>
                </a:rPr>
                <a:t>Ancillary Str</a:t>
              </a:r>
              <a:endParaRPr lang="en-US" sz="2800">
                <a:latin typeface="Montserrat" panose="00000500000000000000" pitchFamily="2" charset="0"/>
              </a:endParaRPr>
            </a:p>
            <a:p>
              <a:pPr algn="ctr">
                <a:lnSpc>
                  <a:spcPct val="150000"/>
                </a:lnSpc>
              </a:pPr>
              <a:endParaRPr lang="en-US" sz="1000"/>
            </a:p>
          </p:txBody>
        </p:sp>
        <p:pic>
          <p:nvPicPr>
            <p:cNvPr id="15" name="Picture 14" descr="Icon&#10;&#10;Description automatically generated">
              <a:extLst>
                <a:ext uri="{FF2B5EF4-FFF2-40B4-BE49-F238E27FC236}">
                  <a16:creationId xmlns:a16="http://schemas.microsoft.com/office/drawing/2014/main" id="{61674E1E-A6C4-A877-EC3C-C1F749FA93D4}"/>
                </a:ext>
              </a:extLst>
            </p:cNvPr>
            <p:cNvPicPr>
              <a:picLocks noChangeAspect="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356931" y="4570924"/>
              <a:ext cx="411480" cy="411480"/>
            </a:xfrm>
            <a:prstGeom prst="rect">
              <a:avLst/>
            </a:prstGeom>
          </p:spPr>
        </p:pic>
      </p:grpSp>
      <p:sp>
        <p:nvSpPr>
          <p:cNvPr id="19" name="TextBox 18">
            <a:extLst>
              <a:ext uri="{FF2B5EF4-FFF2-40B4-BE49-F238E27FC236}">
                <a16:creationId xmlns:a16="http://schemas.microsoft.com/office/drawing/2014/main" id="{E9FDB8D4-1DC1-A891-91B9-E10A4C2A6068}"/>
              </a:ext>
            </a:extLst>
          </p:cNvPr>
          <p:cNvSpPr txBox="1"/>
          <p:nvPr/>
        </p:nvSpPr>
        <p:spPr>
          <a:xfrm>
            <a:off x="4533035" y="1324450"/>
            <a:ext cx="3025833" cy="1589794"/>
          </a:xfrm>
          <a:prstGeom prst="rect">
            <a:avLst/>
          </a:prstGeom>
          <a:noFill/>
          <a:ln w="28575">
            <a:solidFill>
              <a:schemeClr val="bg1">
                <a:lumMod val="85000"/>
              </a:schemeClr>
            </a:solidFill>
          </a:ln>
        </p:spPr>
        <p:txBody>
          <a:bodyPr wrap="square" lIns="91440" tIns="45720" rIns="91440" bIns="45720" rtlCol="0" anchor="t">
            <a:spAutoFit/>
          </a:bodyPr>
          <a:lstStyle/>
          <a:p>
            <a:pPr algn="ctr">
              <a:lnSpc>
                <a:spcPct val="150000"/>
              </a:lnSpc>
            </a:pPr>
            <a:r>
              <a:rPr lang="en-US" sz="3200">
                <a:latin typeface="Montserrat" panose="00000500000000000000" pitchFamily="2" charset="0"/>
              </a:rPr>
              <a:t>3 </a:t>
            </a:r>
            <a:r>
              <a:rPr lang="en-US" sz="2400">
                <a:latin typeface="Montserrat" panose="00000500000000000000" pitchFamily="2" charset="0"/>
              </a:rPr>
              <a:t>States</a:t>
            </a:r>
            <a:r>
              <a:rPr lang="en-US" sz="3400">
                <a:latin typeface="+mj-lt"/>
              </a:rPr>
              <a:t> </a:t>
            </a:r>
            <a:r>
              <a:rPr lang="en-US" sz="2000">
                <a:latin typeface="Montserrat" panose="00000500000000000000" pitchFamily="2" charset="0"/>
              </a:rPr>
              <a:t> </a:t>
            </a:r>
          </a:p>
          <a:p>
            <a:pPr algn="ctr">
              <a:lnSpc>
                <a:spcPct val="150000"/>
              </a:lnSpc>
            </a:pPr>
            <a:r>
              <a:rPr lang="en-US" sz="2000" b="1">
                <a:latin typeface="Montserrat" panose="00000500000000000000" pitchFamily="2" charset="0"/>
              </a:rPr>
              <a:t>Implementation</a:t>
            </a:r>
          </a:p>
          <a:p>
            <a:pPr algn="ctr">
              <a:lnSpc>
                <a:spcPct val="150000"/>
              </a:lnSpc>
            </a:pPr>
            <a:endParaRPr lang="en-US" sz="1000"/>
          </a:p>
        </p:txBody>
      </p:sp>
      <p:sp>
        <p:nvSpPr>
          <p:cNvPr id="20" name="TextBox 19">
            <a:extLst>
              <a:ext uri="{FF2B5EF4-FFF2-40B4-BE49-F238E27FC236}">
                <a16:creationId xmlns:a16="http://schemas.microsoft.com/office/drawing/2014/main" id="{15D6132E-C292-3CC0-82C3-793EB147C50F}"/>
              </a:ext>
            </a:extLst>
          </p:cNvPr>
          <p:cNvSpPr txBox="1"/>
          <p:nvPr/>
        </p:nvSpPr>
        <p:spPr>
          <a:xfrm>
            <a:off x="8004932" y="1324450"/>
            <a:ext cx="3025833" cy="1612877"/>
          </a:xfrm>
          <a:prstGeom prst="rect">
            <a:avLst/>
          </a:prstGeom>
          <a:noFill/>
          <a:ln w="28575">
            <a:solidFill>
              <a:schemeClr val="bg1">
                <a:lumMod val="85000"/>
              </a:schemeClr>
            </a:solidFill>
          </a:ln>
        </p:spPr>
        <p:txBody>
          <a:bodyPr wrap="square" lIns="91440" tIns="45720" rIns="91440" bIns="45720" rtlCol="0" anchor="t">
            <a:spAutoFit/>
          </a:bodyPr>
          <a:lstStyle/>
          <a:p>
            <a:pPr algn="ctr">
              <a:lnSpc>
                <a:spcPct val="150000"/>
              </a:lnSpc>
            </a:pPr>
            <a:r>
              <a:rPr lang="en-US" sz="3200" dirty="0">
                <a:latin typeface="Montserrat" panose="00000500000000000000" pitchFamily="2" charset="0"/>
              </a:rPr>
              <a:t>83,540</a:t>
            </a:r>
            <a:endParaRPr lang="en-US" sz="2000" dirty="0">
              <a:latin typeface="Montserrat" panose="00000500000000000000" pitchFamily="2" charset="0"/>
            </a:endParaRPr>
          </a:p>
          <a:p>
            <a:pPr algn="ctr">
              <a:lnSpc>
                <a:spcPct val="150000"/>
              </a:lnSpc>
            </a:pPr>
            <a:endParaRPr lang="en-US" sz="500" b="1" dirty="0">
              <a:latin typeface="Montserrat" panose="00000500000000000000" pitchFamily="2" charset="0"/>
            </a:endParaRPr>
          </a:p>
          <a:p>
            <a:pPr algn="ctr">
              <a:lnSpc>
                <a:spcPct val="150000"/>
              </a:lnSpc>
            </a:pPr>
            <a:r>
              <a:rPr lang="en-US" sz="2000" b="1" dirty="0">
                <a:latin typeface="Montserrat" panose="00000500000000000000" pitchFamily="2" charset="0"/>
              </a:rPr>
              <a:t>Tablet Inspection</a:t>
            </a:r>
          </a:p>
          <a:p>
            <a:pPr algn="ctr">
              <a:lnSpc>
                <a:spcPct val="150000"/>
              </a:lnSpc>
            </a:pPr>
            <a:endParaRPr lang="en-US" sz="1000" dirty="0"/>
          </a:p>
        </p:txBody>
      </p:sp>
      <p:grpSp>
        <p:nvGrpSpPr>
          <p:cNvPr id="5" name="Group 4">
            <a:extLst>
              <a:ext uri="{FF2B5EF4-FFF2-40B4-BE49-F238E27FC236}">
                <a16:creationId xmlns:a16="http://schemas.microsoft.com/office/drawing/2014/main" id="{38AE8BDF-5639-4374-14B4-1AC34710DDBA}"/>
              </a:ext>
            </a:extLst>
          </p:cNvPr>
          <p:cNvGrpSpPr/>
          <p:nvPr/>
        </p:nvGrpSpPr>
        <p:grpSpPr>
          <a:xfrm>
            <a:off x="0" y="6401278"/>
            <a:ext cx="12194219" cy="304775"/>
            <a:chOff x="0" y="6172638"/>
            <a:chExt cx="12194219" cy="304775"/>
          </a:xfrm>
        </p:grpSpPr>
        <p:sp>
          <p:nvSpPr>
            <p:cNvPr id="21" name="Freeform: Shape 20">
              <a:extLst>
                <a:ext uri="{FF2B5EF4-FFF2-40B4-BE49-F238E27FC236}">
                  <a16:creationId xmlns:a16="http://schemas.microsoft.com/office/drawing/2014/main" id="{0591FC73-7B9C-0C21-D9BA-89A65C5B513B}"/>
                </a:ext>
              </a:extLst>
            </p:cNvPr>
            <p:cNvSpPr/>
            <p:nvPr/>
          </p:nvSpPr>
          <p:spPr>
            <a:xfrm flipV="1">
              <a:off x="0" y="6361601"/>
              <a:ext cx="9758551" cy="36576"/>
            </a:xfrm>
            <a:custGeom>
              <a:avLst/>
              <a:gdLst>
                <a:gd name="connsiteX0" fmla="*/ 0 w 9428988"/>
                <a:gd name="connsiteY0" fmla="*/ 0 h 38100"/>
                <a:gd name="connsiteX1" fmla="*/ 9428988 w 9428988"/>
                <a:gd name="connsiteY1" fmla="*/ 0 h 38100"/>
                <a:gd name="connsiteX2" fmla="*/ 9428988 w 9428988"/>
                <a:gd name="connsiteY2" fmla="*/ 38100 h 38100"/>
                <a:gd name="connsiteX3" fmla="*/ 0 w 9428988"/>
                <a:gd name="connsiteY3" fmla="*/ 38100 h 38100"/>
              </a:gdLst>
              <a:ahLst/>
              <a:cxnLst>
                <a:cxn ang="0">
                  <a:pos x="connsiteX0" y="connsiteY0"/>
                </a:cxn>
                <a:cxn ang="0">
                  <a:pos x="connsiteX1" y="connsiteY1"/>
                </a:cxn>
                <a:cxn ang="0">
                  <a:pos x="connsiteX2" y="connsiteY2"/>
                </a:cxn>
                <a:cxn ang="0">
                  <a:pos x="connsiteX3" y="connsiteY3"/>
                </a:cxn>
              </a:cxnLst>
              <a:rect l="l" t="t" r="r" b="b"/>
              <a:pathLst>
                <a:path w="9428988" h="38100">
                  <a:moveTo>
                    <a:pt x="0" y="0"/>
                  </a:moveTo>
                  <a:lnTo>
                    <a:pt x="9428988" y="0"/>
                  </a:lnTo>
                  <a:lnTo>
                    <a:pt x="9428988" y="38100"/>
                  </a:lnTo>
                  <a:lnTo>
                    <a:pt x="0" y="38100"/>
                  </a:lnTo>
                  <a:close/>
                </a:path>
              </a:pathLst>
            </a:custGeom>
            <a:solidFill>
              <a:srgbClr val="F7C43A"/>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22" name="Picture 21" descr="Text&#10;&#10;Description automatically generated">
              <a:extLst>
                <a:ext uri="{FF2B5EF4-FFF2-40B4-BE49-F238E27FC236}">
                  <a16:creationId xmlns:a16="http://schemas.microsoft.com/office/drawing/2014/main" id="{F18E1D34-3731-61A2-3A85-C4574B2958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78570" y="6172638"/>
              <a:ext cx="1737216" cy="304775"/>
            </a:xfrm>
            <a:prstGeom prst="rect">
              <a:avLst/>
            </a:prstGeom>
          </p:spPr>
        </p:pic>
        <p:sp>
          <p:nvSpPr>
            <p:cNvPr id="25" name="Freeform: Shape 24">
              <a:extLst>
                <a:ext uri="{FF2B5EF4-FFF2-40B4-BE49-F238E27FC236}">
                  <a16:creationId xmlns:a16="http://schemas.microsoft.com/office/drawing/2014/main" id="{652DDD8F-413C-B12D-BE25-F06658B2BE0D}"/>
                </a:ext>
              </a:extLst>
            </p:cNvPr>
            <p:cNvSpPr/>
            <p:nvPr/>
          </p:nvSpPr>
          <p:spPr>
            <a:xfrm>
              <a:off x="11935806" y="6325027"/>
              <a:ext cx="258413" cy="38100"/>
            </a:xfrm>
            <a:custGeom>
              <a:avLst/>
              <a:gdLst>
                <a:gd name="connsiteX0" fmla="*/ 0 w 258413"/>
                <a:gd name="connsiteY0" fmla="*/ 0 h 38100"/>
                <a:gd name="connsiteX1" fmla="*/ 258413 w 258413"/>
                <a:gd name="connsiteY1" fmla="*/ 0 h 38100"/>
                <a:gd name="connsiteX2" fmla="*/ 258413 w 258413"/>
                <a:gd name="connsiteY2" fmla="*/ 38100 h 38100"/>
                <a:gd name="connsiteX3" fmla="*/ 0 w 258413"/>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58413" h="38100">
                  <a:moveTo>
                    <a:pt x="0" y="0"/>
                  </a:moveTo>
                  <a:lnTo>
                    <a:pt x="258413" y="0"/>
                  </a:lnTo>
                  <a:lnTo>
                    <a:pt x="258413" y="38100"/>
                  </a:lnTo>
                  <a:lnTo>
                    <a:pt x="0" y="38100"/>
                  </a:lnTo>
                  <a:close/>
                </a:path>
              </a:pathLst>
            </a:custGeom>
            <a:solidFill>
              <a:srgbClr val="F7C43A"/>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Tree>
    <p:extLst>
      <p:ext uri="{BB962C8B-B14F-4D97-AF65-F5344CB8AC3E}">
        <p14:creationId xmlns:p14="http://schemas.microsoft.com/office/powerpoint/2010/main" val="672424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85AC344-A2A4-41B3-9F8E-B5A47EBD63EF}"/>
              </a:ext>
            </a:extLst>
          </p:cNvPr>
          <p:cNvSpPr/>
          <p:nvPr/>
        </p:nvSpPr>
        <p:spPr>
          <a:xfrm>
            <a:off x="0" y="809011"/>
            <a:ext cx="1356931" cy="95250"/>
          </a:xfrm>
          <a:custGeom>
            <a:avLst/>
            <a:gdLst>
              <a:gd name="connsiteX0" fmla="*/ 0 w 1356931"/>
              <a:gd name="connsiteY0" fmla="*/ 0 h 95250"/>
              <a:gd name="connsiteX1" fmla="*/ 1356932 w 1356931"/>
              <a:gd name="connsiteY1" fmla="*/ 0 h 95250"/>
              <a:gd name="connsiteX2" fmla="*/ 1356932 w 1356931"/>
              <a:gd name="connsiteY2" fmla="*/ 95250 h 95250"/>
              <a:gd name="connsiteX3" fmla="*/ 0 w 1356931"/>
              <a:gd name="connsiteY3" fmla="*/ 95250 h 95250"/>
            </a:gdLst>
            <a:ahLst/>
            <a:cxnLst>
              <a:cxn ang="0">
                <a:pos x="connsiteX0" y="connsiteY0"/>
              </a:cxn>
              <a:cxn ang="0">
                <a:pos x="connsiteX1" y="connsiteY1"/>
              </a:cxn>
              <a:cxn ang="0">
                <a:pos x="connsiteX2" y="connsiteY2"/>
              </a:cxn>
              <a:cxn ang="0">
                <a:pos x="connsiteX3" y="connsiteY3"/>
              </a:cxn>
            </a:cxnLst>
            <a:rect l="l" t="t" r="r" b="b"/>
            <a:pathLst>
              <a:path w="1356931" h="95250">
                <a:moveTo>
                  <a:pt x="0" y="0"/>
                </a:moveTo>
                <a:lnTo>
                  <a:pt x="1356932" y="0"/>
                </a:lnTo>
                <a:lnTo>
                  <a:pt x="1356932" y="95250"/>
                </a:lnTo>
                <a:lnTo>
                  <a:pt x="0" y="95250"/>
                </a:lnTo>
                <a:close/>
              </a:path>
            </a:pathLst>
          </a:custGeom>
          <a:solidFill>
            <a:srgbClr val="F7C43A"/>
          </a:solidFill>
          <a:ln w="9525"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D6DB5852-7E7A-4244-B268-D8E69D962F76}"/>
              </a:ext>
            </a:extLst>
          </p:cNvPr>
          <p:cNvSpPr txBox="1"/>
          <p:nvPr/>
        </p:nvSpPr>
        <p:spPr>
          <a:xfrm>
            <a:off x="170957" y="203168"/>
            <a:ext cx="10219952" cy="461665"/>
          </a:xfrm>
          <a:prstGeom prst="rect">
            <a:avLst/>
          </a:prstGeom>
          <a:noFill/>
        </p:spPr>
        <p:txBody>
          <a:bodyPr wrap="square" rtlCol="0">
            <a:spAutoFit/>
          </a:bodyPr>
          <a:lstStyle/>
          <a:p>
            <a:r>
              <a:rPr lang="en-US" sz="2400" b="1">
                <a:solidFill>
                  <a:srgbClr val="141A26"/>
                </a:solidFill>
                <a:latin typeface="Montserrat" panose="02000505000000020004" pitchFamily="2" charset="0"/>
              </a:rPr>
              <a:t>Looking Ahead</a:t>
            </a:r>
          </a:p>
        </p:txBody>
      </p:sp>
      <p:sp>
        <p:nvSpPr>
          <p:cNvPr id="12" name="TextBox 11">
            <a:extLst>
              <a:ext uri="{FF2B5EF4-FFF2-40B4-BE49-F238E27FC236}">
                <a16:creationId xmlns:a16="http://schemas.microsoft.com/office/drawing/2014/main" id="{48674725-3B7A-446D-A7D0-6404F6048F02}"/>
              </a:ext>
            </a:extLst>
          </p:cNvPr>
          <p:cNvSpPr txBox="1"/>
          <p:nvPr/>
        </p:nvSpPr>
        <p:spPr>
          <a:xfrm>
            <a:off x="1356931" y="1101246"/>
            <a:ext cx="7372350" cy="2780889"/>
          </a:xfrm>
          <a:prstGeom prst="rect">
            <a:avLst/>
          </a:prstGeom>
          <a:noFill/>
        </p:spPr>
        <p:txBody>
          <a:bodyPr wrap="square" lIns="91440" tIns="45720" rIns="91440" bIns="45720" rtlCol="0" anchor="t">
            <a:spAutoFit/>
          </a:bodyPr>
          <a:lstStyle/>
          <a:p>
            <a:pPr marL="342900" indent="-342900">
              <a:lnSpc>
                <a:spcPct val="200000"/>
              </a:lnSpc>
              <a:buBlip>
                <a:blip r:embed="rId3"/>
              </a:buBlip>
            </a:pPr>
            <a:r>
              <a:rPr lang="en-US" dirty="0">
                <a:latin typeface="Montserrat "/>
              </a:rPr>
              <a:t>Been 10 months since regulation is published!</a:t>
            </a:r>
          </a:p>
          <a:p>
            <a:pPr marL="342900" indent="-342900">
              <a:lnSpc>
                <a:spcPct val="200000"/>
              </a:lnSpc>
              <a:buBlip>
                <a:blip r:embed="rId3"/>
              </a:buBlip>
            </a:pPr>
            <a:r>
              <a:rPr lang="en-US" dirty="0">
                <a:latin typeface="Montserrat "/>
              </a:rPr>
              <a:t>Early 2023, </a:t>
            </a:r>
            <a:r>
              <a:rPr lang="en-US" dirty="0"/>
              <a:t>Free FHWA SNBI Training will be available</a:t>
            </a:r>
          </a:p>
          <a:p>
            <a:pPr marL="342900" indent="-342900">
              <a:lnSpc>
                <a:spcPct val="200000"/>
              </a:lnSpc>
              <a:buBlip>
                <a:blip r:embed="rId3"/>
              </a:buBlip>
            </a:pPr>
            <a:r>
              <a:rPr lang="en-US" dirty="0">
                <a:latin typeface="Montserrat "/>
              </a:rPr>
              <a:t>April 2023,</a:t>
            </a:r>
            <a:r>
              <a:rPr lang="en-US" dirty="0"/>
              <a:t> Transition tool will be available by FHWA</a:t>
            </a:r>
          </a:p>
          <a:p>
            <a:pPr marL="342900" indent="-342900">
              <a:lnSpc>
                <a:spcPct val="200000"/>
              </a:lnSpc>
              <a:buBlip>
                <a:blip r:embed="rId3"/>
              </a:buBlip>
            </a:pPr>
            <a:r>
              <a:rPr lang="en-US" dirty="0">
                <a:latin typeface="Montserrat "/>
              </a:rPr>
              <a:t>June 2024,</a:t>
            </a:r>
            <a:r>
              <a:rPr lang="en-US" dirty="0"/>
              <a:t> Implement qualification/interval requirements</a:t>
            </a:r>
          </a:p>
          <a:p>
            <a:pPr marL="342900" indent="-342900">
              <a:lnSpc>
                <a:spcPct val="200000"/>
              </a:lnSpc>
              <a:buBlip>
                <a:blip r:embed="rId3"/>
              </a:buBlip>
            </a:pPr>
            <a:r>
              <a:rPr lang="en-US" b="1" dirty="0"/>
              <a:t>35 months until the first SNBI submittal</a:t>
            </a:r>
          </a:p>
        </p:txBody>
      </p:sp>
      <p:grpSp>
        <p:nvGrpSpPr>
          <p:cNvPr id="13" name="Group 12">
            <a:extLst>
              <a:ext uri="{FF2B5EF4-FFF2-40B4-BE49-F238E27FC236}">
                <a16:creationId xmlns:a16="http://schemas.microsoft.com/office/drawing/2014/main" id="{36F678CA-54E6-140F-BBA2-72E91187CF4B}"/>
              </a:ext>
            </a:extLst>
          </p:cNvPr>
          <p:cNvGrpSpPr/>
          <p:nvPr/>
        </p:nvGrpSpPr>
        <p:grpSpPr>
          <a:xfrm>
            <a:off x="0" y="6401278"/>
            <a:ext cx="12194219" cy="304775"/>
            <a:chOff x="0" y="6172638"/>
            <a:chExt cx="12194219" cy="304775"/>
          </a:xfrm>
        </p:grpSpPr>
        <p:sp>
          <p:nvSpPr>
            <p:cNvPr id="15" name="Freeform: Shape 14">
              <a:extLst>
                <a:ext uri="{FF2B5EF4-FFF2-40B4-BE49-F238E27FC236}">
                  <a16:creationId xmlns:a16="http://schemas.microsoft.com/office/drawing/2014/main" id="{F478C67F-12D3-A877-0819-CD20396F324D}"/>
                </a:ext>
              </a:extLst>
            </p:cNvPr>
            <p:cNvSpPr/>
            <p:nvPr/>
          </p:nvSpPr>
          <p:spPr>
            <a:xfrm flipV="1">
              <a:off x="0" y="6361601"/>
              <a:ext cx="9758551" cy="36576"/>
            </a:xfrm>
            <a:custGeom>
              <a:avLst/>
              <a:gdLst>
                <a:gd name="connsiteX0" fmla="*/ 0 w 9428988"/>
                <a:gd name="connsiteY0" fmla="*/ 0 h 38100"/>
                <a:gd name="connsiteX1" fmla="*/ 9428988 w 9428988"/>
                <a:gd name="connsiteY1" fmla="*/ 0 h 38100"/>
                <a:gd name="connsiteX2" fmla="*/ 9428988 w 9428988"/>
                <a:gd name="connsiteY2" fmla="*/ 38100 h 38100"/>
                <a:gd name="connsiteX3" fmla="*/ 0 w 9428988"/>
                <a:gd name="connsiteY3" fmla="*/ 38100 h 38100"/>
              </a:gdLst>
              <a:ahLst/>
              <a:cxnLst>
                <a:cxn ang="0">
                  <a:pos x="connsiteX0" y="connsiteY0"/>
                </a:cxn>
                <a:cxn ang="0">
                  <a:pos x="connsiteX1" y="connsiteY1"/>
                </a:cxn>
                <a:cxn ang="0">
                  <a:pos x="connsiteX2" y="connsiteY2"/>
                </a:cxn>
                <a:cxn ang="0">
                  <a:pos x="connsiteX3" y="connsiteY3"/>
                </a:cxn>
              </a:cxnLst>
              <a:rect l="l" t="t" r="r" b="b"/>
              <a:pathLst>
                <a:path w="9428988" h="38100">
                  <a:moveTo>
                    <a:pt x="0" y="0"/>
                  </a:moveTo>
                  <a:lnTo>
                    <a:pt x="9428988" y="0"/>
                  </a:lnTo>
                  <a:lnTo>
                    <a:pt x="9428988" y="38100"/>
                  </a:lnTo>
                  <a:lnTo>
                    <a:pt x="0" y="38100"/>
                  </a:lnTo>
                  <a:close/>
                </a:path>
              </a:pathLst>
            </a:custGeom>
            <a:solidFill>
              <a:srgbClr val="F7C43A"/>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17" name="Picture 16" descr="Text&#10;&#10;Description automatically generated">
              <a:extLst>
                <a:ext uri="{FF2B5EF4-FFF2-40B4-BE49-F238E27FC236}">
                  <a16:creationId xmlns:a16="http://schemas.microsoft.com/office/drawing/2014/main" id="{A95DDFEA-46D1-18D3-61F5-180AE8883A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8570" y="6172638"/>
              <a:ext cx="1737216" cy="304775"/>
            </a:xfrm>
            <a:prstGeom prst="rect">
              <a:avLst/>
            </a:prstGeom>
          </p:spPr>
        </p:pic>
        <p:sp>
          <p:nvSpPr>
            <p:cNvPr id="19" name="Freeform: Shape 18">
              <a:extLst>
                <a:ext uri="{FF2B5EF4-FFF2-40B4-BE49-F238E27FC236}">
                  <a16:creationId xmlns:a16="http://schemas.microsoft.com/office/drawing/2014/main" id="{469C5ADE-3902-0FA7-5F16-154FC7E412E3}"/>
                </a:ext>
              </a:extLst>
            </p:cNvPr>
            <p:cNvSpPr/>
            <p:nvPr/>
          </p:nvSpPr>
          <p:spPr>
            <a:xfrm>
              <a:off x="11935806" y="6325027"/>
              <a:ext cx="258413" cy="38100"/>
            </a:xfrm>
            <a:custGeom>
              <a:avLst/>
              <a:gdLst>
                <a:gd name="connsiteX0" fmla="*/ 0 w 258413"/>
                <a:gd name="connsiteY0" fmla="*/ 0 h 38100"/>
                <a:gd name="connsiteX1" fmla="*/ 258413 w 258413"/>
                <a:gd name="connsiteY1" fmla="*/ 0 h 38100"/>
                <a:gd name="connsiteX2" fmla="*/ 258413 w 258413"/>
                <a:gd name="connsiteY2" fmla="*/ 38100 h 38100"/>
                <a:gd name="connsiteX3" fmla="*/ 0 w 258413"/>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58413" h="38100">
                  <a:moveTo>
                    <a:pt x="0" y="0"/>
                  </a:moveTo>
                  <a:lnTo>
                    <a:pt x="258413" y="0"/>
                  </a:lnTo>
                  <a:lnTo>
                    <a:pt x="258413" y="38100"/>
                  </a:lnTo>
                  <a:lnTo>
                    <a:pt x="0" y="38100"/>
                  </a:lnTo>
                  <a:close/>
                </a:path>
              </a:pathLst>
            </a:custGeom>
            <a:solidFill>
              <a:srgbClr val="F7C43A"/>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pic>
        <p:nvPicPr>
          <p:cNvPr id="2" name="Picture 1">
            <a:extLst>
              <a:ext uri="{FF2B5EF4-FFF2-40B4-BE49-F238E27FC236}">
                <a16:creationId xmlns:a16="http://schemas.microsoft.com/office/drawing/2014/main" id="{52A47EE0-C6BA-16A3-3CEA-A0866116C7E2}"/>
              </a:ext>
            </a:extLst>
          </p:cNvPr>
          <p:cNvPicPr>
            <a:picLocks noChangeAspect="1"/>
          </p:cNvPicPr>
          <p:nvPr/>
        </p:nvPicPr>
        <p:blipFill rotWithShape="1">
          <a:blip r:embed="rId5"/>
          <a:srcRect b="46949"/>
          <a:stretch/>
        </p:blipFill>
        <p:spPr>
          <a:xfrm>
            <a:off x="1356931" y="4105702"/>
            <a:ext cx="4466580" cy="2267564"/>
          </a:xfrm>
          <a:prstGeom prst="rect">
            <a:avLst/>
          </a:prstGeom>
          <a:effectLst/>
        </p:spPr>
      </p:pic>
      <p:pic>
        <p:nvPicPr>
          <p:cNvPr id="3" name="Picture 2">
            <a:extLst>
              <a:ext uri="{FF2B5EF4-FFF2-40B4-BE49-F238E27FC236}">
                <a16:creationId xmlns:a16="http://schemas.microsoft.com/office/drawing/2014/main" id="{665D30A8-1961-77BB-E623-6345E1198FF7}"/>
              </a:ext>
            </a:extLst>
          </p:cNvPr>
          <p:cNvPicPr>
            <a:picLocks noChangeAspect="1"/>
          </p:cNvPicPr>
          <p:nvPr/>
        </p:nvPicPr>
        <p:blipFill rotWithShape="1">
          <a:blip r:embed="rId5"/>
          <a:srcRect l="213" t="52381" r="-213" b="-2227"/>
          <a:stretch/>
        </p:blipFill>
        <p:spPr>
          <a:xfrm>
            <a:off x="6368491" y="4024359"/>
            <a:ext cx="4690770" cy="2237522"/>
          </a:xfrm>
          <a:prstGeom prst="rect">
            <a:avLst/>
          </a:prstGeom>
          <a:effectLst/>
        </p:spPr>
      </p:pic>
    </p:spTree>
    <p:extLst>
      <p:ext uri="{BB962C8B-B14F-4D97-AF65-F5344CB8AC3E}">
        <p14:creationId xmlns:p14="http://schemas.microsoft.com/office/powerpoint/2010/main" val="602919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85AC344-A2A4-41B3-9F8E-B5A47EBD63EF}"/>
              </a:ext>
            </a:extLst>
          </p:cNvPr>
          <p:cNvSpPr/>
          <p:nvPr/>
        </p:nvSpPr>
        <p:spPr>
          <a:xfrm>
            <a:off x="0" y="809011"/>
            <a:ext cx="1356931" cy="95250"/>
          </a:xfrm>
          <a:custGeom>
            <a:avLst/>
            <a:gdLst>
              <a:gd name="connsiteX0" fmla="*/ 0 w 1356931"/>
              <a:gd name="connsiteY0" fmla="*/ 0 h 95250"/>
              <a:gd name="connsiteX1" fmla="*/ 1356932 w 1356931"/>
              <a:gd name="connsiteY1" fmla="*/ 0 h 95250"/>
              <a:gd name="connsiteX2" fmla="*/ 1356932 w 1356931"/>
              <a:gd name="connsiteY2" fmla="*/ 95250 h 95250"/>
              <a:gd name="connsiteX3" fmla="*/ 0 w 1356931"/>
              <a:gd name="connsiteY3" fmla="*/ 95250 h 95250"/>
            </a:gdLst>
            <a:ahLst/>
            <a:cxnLst>
              <a:cxn ang="0">
                <a:pos x="connsiteX0" y="connsiteY0"/>
              </a:cxn>
              <a:cxn ang="0">
                <a:pos x="connsiteX1" y="connsiteY1"/>
              </a:cxn>
              <a:cxn ang="0">
                <a:pos x="connsiteX2" y="connsiteY2"/>
              </a:cxn>
              <a:cxn ang="0">
                <a:pos x="connsiteX3" y="connsiteY3"/>
              </a:cxn>
            </a:cxnLst>
            <a:rect l="l" t="t" r="r" b="b"/>
            <a:pathLst>
              <a:path w="1356931" h="95250">
                <a:moveTo>
                  <a:pt x="0" y="0"/>
                </a:moveTo>
                <a:lnTo>
                  <a:pt x="1356932" y="0"/>
                </a:lnTo>
                <a:lnTo>
                  <a:pt x="1356932" y="95250"/>
                </a:lnTo>
                <a:lnTo>
                  <a:pt x="0" y="95250"/>
                </a:lnTo>
                <a:close/>
              </a:path>
            </a:pathLst>
          </a:custGeom>
          <a:solidFill>
            <a:srgbClr val="F7C43A"/>
          </a:solidFill>
          <a:ln w="9525"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D6DB5852-7E7A-4244-B268-D8E69D962F76}"/>
              </a:ext>
            </a:extLst>
          </p:cNvPr>
          <p:cNvSpPr txBox="1"/>
          <p:nvPr/>
        </p:nvSpPr>
        <p:spPr>
          <a:xfrm>
            <a:off x="170957" y="203168"/>
            <a:ext cx="10219952" cy="461665"/>
          </a:xfrm>
          <a:prstGeom prst="rect">
            <a:avLst/>
          </a:prstGeom>
          <a:noFill/>
        </p:spPr>
        <p:txBody>
          <a:bodyPr wrap="square" lIns="91440" tIns="45720" rIns="91440" bIns="45720" rtlCol="0" anchor="t">
            <a:spAutoFit/>
          </a:bodyPr>
          <a:lstStyle/>
          <a:p>
            <a:r>
              <a:rPr lang="en-US" sz="2400" b="1">
                <a:solidFill>
                  <a:srgbClr val="141A26"/>
                </a:solidFill>
                <a:latin typeface="Montserrat"/>
              </a:rPr>
              <a:t>SNBI Status for Software Vendors</a:t>
            </a:r>
            <a:endParaRPr lang="en-US" sz="2400" b="1">
              <a:solidFill>
                <a:srgbClr val="141A26"/>
              </a:solidFill>
              <a:latin typeface="Montserrat" panose="02000505000000020004" pitchFamily="2" charset="0"/>
            </a:endParaRPr>
          </a:p>
        </p:txBody>
      </p:sp>
      <p:sp>
        <p:nvSpPr>
          <p:cNvPr id="12" name="TextBox 11">
            <a:extLst>
              <a:ext uri="{FF2B5EF4-FFF2-40B4-BE49-F238E27FC236}">
                <a16:creationId xmlns:a16="http://schemas.microsoft.com/office/drawing/2014/main" id="{48674725-3B7A-446D-A7D0-6404F6048F02}"/>
              </a:ext>
            </a:extLst>
          </p:cNvPr>
          <p:cNvSpPr txBox="1"/>
          <p:nvPr/>
        </p:nvSpPr>
        <p:spPr>
          <a:xfrm>
            <a:off x="1356931" y="1758236"/>
            <a:ext cx="9686076" cy="1848455"/>
          </a:xfrm>
          <a:prstGeom prst="rect">
            <a:avLst/>
          </a:prstGeom>
          <a:noFill/>
        </p:spPr>
        <p:txBody>
          <a:bodyPr wrap="square" lIns="91440" tIns="45720" rIns="91440" bIns="45720" rtlCol="0" anchor="t">
            <a:spAutoFit/>
          </a:bodyPr>
          <a:lstStyle/>
          <a:p>
            <a:pPr marL="342900" indent="-342900">
              <a:lnSpc>
                <a:spcPct val="200000"/>
              </a:lnSpc>
              <a:buBlip>
                <a:blip r:embed="rId3"/>
              </a:buBlip>
            </a:pPr>
            <a:r>
              <a:rPr lang="en-US" sz="2000" b="1" dirty="0">
                <a:latin typeface="+mj-lt"/>
              </a:rPr>
              <a:t>AASHTO </a:t>
            </a:r>
            <a:r>
              <a:rPr lang="en-US" sz="2000" b="1" dirty="0" err="1">
                <a:latin typeface="+mj-lt"/>
              </a:rPr>
              <a:t>BrM</a:t>
            </a:r>
            <a:r>
              <a:rPr lang="en-US" sz="2000" b="1" dirty="0">
                <a:latin typeface="+mj-lt"/>
              </a:rPr>
              <a:t> </a:t>
            </a:r>
            <a:r>
              <a:rPr lang="en-US" sz="2000" dirty="0"/>
              <a:t>- delayed to mid 2023 per </a:t>
            </a:r>
            <a:r>
              <a:rPr lang="en-US" sz="2000" dirty="0" err="1"/>
              <a:t>BrMUG</a:t>
            </a:r>
            <a:endParaRPr lang="en-US" sz="2000" dirty="0"/>
          </a:p>
          <a:p>
            <a:pPr marL="342900" indent="-342900">
              <a:lnSpc>
                <a:spcPct val="200000"/>
              </a:lnSpc>
              <a:buBlip>
                <a:blip r:embed="rId3"/>
              </a:buBlip>
            </a:pPr>
            <a:r>
              <a:rPr lang="en-US" sz="2000" b="1" dirty="0">
                <a:latin typeface="+mj-lt"/>
              </a:rPr>
              <a:t>AssetWise</a:t>
            </a:r>
            <a:r>
              <a:rPr lang="en-US" sz="2000" dirty="0"/>
              <a:t> - to be announced</a:t>
            </a:r>
          </a:p>
          <a:p>
            <a:pPr marL="342900" indent="-342900">
              <a:lnSpc>
                <a:spcPct val="200000"/>
              </a:lnSpc>
              <a:buBlip>
                <a:blip r:embed="rId3"/>
              </a:buBlip>
            </a:pPr>
            <a:r>
              <a:rPr lang="en-US" sz="2000" b="1" dirty="0" err="1">
                <a:latin typeface="Montserrat Bold"/>
              </a:rPr>
              <a:t>inspectX</a:t>
            </a:r>
            <a:r>
              <a:rPr lang="en-US" sz="2000" dirty="0"/>
              <a:t> - SNBI ready, clients started testing and data collection</a:t>
            </a:r>
          </a:p>
        </p:txBody>
      </p:sp>
      <p:grpSp>
        <p:nvGrpSpPr>
          <p:cNvPr id="17" name="Group 16">
            <a:extLst>
              <a:ext uri="{FF2B5EF4-FFF2-40B4-BE49-F238E27FC236}">
                <a16:creationId xmlns:a16="http://schemas.microsoft.com/office/drawing/2014/main" id="{7F2C26D3-2723-FD48-4932-1C64C7285536}"/>
              </a:ext>
            </a:extLst>
          </p:cNvPr>
          <p:cNvGrpSpPr/>
          <p:nvPr/>
        </p:nvGrpSpPr>
        <p:grpSpPr>
          <a:xfrm>
            <a:off x="0" y="6401278"/>
            <a:ext cx="12194219" cy="304775"/>
            <a:chOff x="0" y="6172638"/>
            <a:chExt cx="12194219" cy="304775"/>
          </a:xfrm>
        </p:grpSpPr>
        <p:sp>
          <p:nvSpPr>
            <p:cNvPr id="18" name="Freeform: Shape 17">
              <a:extLst>
                <a:ext uri="{FF2B5EF4-FFF2-40B4-BE49-F238E27FC236}">
                  <a16:creationId xmlns:a16="http://schemas.microsoft.com/office/drawing/2014/main" id="{8AD4E542-A4E6-8B3F-65A6-566AF41239A9}"/>
                </a:ext>
              </a:extLst>
            </p:cNvPr>
            <p:cNvSpPr/>
            <p:nvPr/>
          </p:nvSpPr>
          <p:spPr>
            <a:xfrm flipV="1">
              <a:off x="0" y="6361601"/>
              <a:ext cx="9758551" cy="36576"/>
            </a:xfrm>
            <a:custGeom>
              <a:avLst/>
              <a:gdLst>
                <a:gd name="connsiteX0" fmla="*/ 0 w 9428988"/>
                <a:gd name="connsiteY0" fmla="*/ 0 h 38100"/>
                <a:gd name="connsiteX1" fmla="*/ 9428988 w 9428988"/>
                <a:gd name="connsiteY1" fmla="*/ 0 h 38100"/>
                <a:gd name="connsiteX2" fmla="*/ 9428988 w 9428988"/>
                <a:gd name="connsiteY2" fmla="*/ 38100 h 38100"/>
                <a:gd name="connsiteX3" fmla="*/ 0 w 9428988"/>
                <a:gd name="connsiteY3" fmla="*/ 38100 h 38100"/>
              </a:gdLst>
              <a:ahLst/>
              <a:cxnLst>
                <a:cxn ang="0">
                  <a:pos x="connsiteX0" y="connsiteY0"/>
                </a:cxn>
                <a:cxn ang="0">
                  <a:pos x="connsiteX1" y="connsiteY1"/>
                </a:cxn>
                <a:cxn ang="0">
                  <a:pos x="connsiteX2" y="connsiteY2"/>
                </a:cxn>
                <a:cxn ang="0">
                  <a:pos x="connsiteX3" y="connsiteY3"/>
                </a:cxn>
              </a:cxnLst>
              <a:rect l="l" t="t" r="r" b="b"/>
              <a:pathLst>
                <a:path w="9428988" h="38100">
                  <a:moveTo>
                    <a:pt x="0" y="0"/>
                  </a:moveTo>
                  <a:lnTo>
                    <a:pt x="9428988" y="0"/>
                  </a:lnTo>
                  <a:lnTo>
                    <a:pt x="9428988" y="38100"/>
                  </a:lnTo>
                  <a:lnTo>
                    <a:pt x="0" y="38100"/>
                  </a:lnTo>
                  <a:close/>
                </a:path>
              </a:pathLst>
            </a:custGeom>
            <a:solidFill>
              <a:srgbClr val="F7C43A"/>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19" name="Picture 18" descr="Text&#10;&#10;Description automatically generated">
              <a:extLst>
                <a:ext uri="{FF2B5EF4-FFF2-40B4-BE49-F238E27FC236}">
                  <a16:creationId xmlns:a16="http://schemas.microsoft.com/office/drawing/2014/main" id="{3BA26D5D-F42B-8128-9AF2-E9B3D231ED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8570" y="6172638"/>
              <a:ext cx="1737216" cy="304775"/>
            </a:xfrm>
            <a:prstGeom prst="rect">
              <a:avLst/>
            </a:prstGeom>
          </p:spPr>
        </p:pic>
        <p:sp>
          <p:nvSpPr>
            <p:cNvPr id="20" name="Freeform: Shape 19">
              <a:extLst>
                <a:ext uri="{FF2B5EF4-FFF2-40B4-BE49-F238E27FC236}">
                  <a16:creationId xmlns:a16="http://schemas.microsoft.com/office/drawing/2014/main" id="{79E65879-BA2C-CEE7-331B-46850713F0C8}"/>
                </a:ext>
              </a:extLst>
            </p:cNvPr>
            <p:cNvSpPr/>
            <p:nvPr/>
          </p:nvSpPr>
          <p:spPr>
            <a:xfrm>
              <a:off x="11935806" y="6325027"/>
              <a:ext cx="258413" cy="38100"/>
            </a:xfrm>
            <a:custGeom>
              <a:avLst/>
              <a:gdLst>
                <a:gd name="connsiteX0" fmla="*/ 0 w 258413"/>
                <a:gd name="connsiteY0" fmla="*/ 0 h 38100"/>
                <a:gd name="connsiteX1" fmla="*/ 258413 w 258413"/>
                <a:gd name="connsiteY1" fmla="*/ 0 h 38100"/>
                <a:gd name="connsiteX2" fmla="*/ 258413 w 258413"/>
                <a:gd name="connsiteY2" fmla="*/ 38100 h 38100"/>
                <a:gd name="connsiteX3" fmla="*/ 0 w 258413"/>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58413" h="38100">
                  <a:moveTo>
                    <a:pt x="0" y="0"/>
                  </a:moveTo>
                  <a:lnTo>
                    <a:pt x="258413" y="0"/>
                  </a:lnTo>
                  <a:lnTo>
                    <a:pt x="258413" y="38100"/>
                  </a:lnTo>
                  <a:lnTo>
                    <a:pt x="0" y="38100"/>
                  </a:lnTo>
                  <a:close/>
                </a:path>
              </a:pathLst>
            </a:custGeom>
            <a:solidFill>
              <a:srgbClr val="F7C43A"/>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 name="TextBox 1">
            <a:extLst>
              <a:ext uri="{FF2B5EF4-FFF2-40B4-BE49-F238E27FC236}">
                <a16:creationId xmlns:a16="http://schemas.microsoft.com/office/drawing/2014/main" id="{254F3F2B-9B95-3770-E705-F719E9C32C59}"/>
              </a:ext>
            </a:extLst>
          </p:cNvPr>
          <p:cNvSpPr txBox="1"/>
          <p:nvPr/>
        </p:nvSpPr>
        <p:spPr>
          <a:xfrm>
            <a:off x="821795" y="4394962"/>
            <a:ext cx="10756348" cy="923330"/>
          </a:xfrm>
          <a:prstGeom prst="rect">
            <a:avLst/>
          </a:prstGeom>
          <a:noFill/>
        </p:spPr>
        <p:txBody>
          <a:bodyPr wrap="square" rtlCol="0">
            <a:spAutoFit/>
          </a:bodyPr>
          <a:lstStyle/>
          <a:p>
            <a:r>
              <a:rPr lang="en-US" b="1" i="1" dirty="0">
                <a:solidFill>
                  <a:schemeClr val="accent2">
                    <a:lumMod val="75000"/>
                  </a:schemeClr>
                </a:solidFill>
              </a:rPr>
              <a:t>May pose additional challenges to agencies if software vendors are not ready in time. </a:t>
            </a:r>
          </a:p>
          <a:p>
            <a:endParaRPr lang="en-US" b="1" i="1" dirty="0">
              <a:solidFill>
                <a:schemeClr val="accent2">
                  <a:lumMod val="75000"/>
                </a:schemeClr>
              </a:solidFill>
            </a:endParaRPr>
          </a:p>
          <a:p>
            <a:r>
              <a:rPr lang="en-US" b="1" i="1" dirty="0">
                <a:solidFill>
                  <a:schemeClr val="accent2">
                    <a:lumMod val="75000"/>
                  </a:schemeClr>
                </a:solidFill>
              </a:rPr>
              <a:t>Some states started data collection using Excel or Access. </a:t>
            </a:r>
          </a:p>
        </p:txBody>
      </p:sp>
    </p:spTree>
    <p:extLst>
      <p:ext uri="{BB962C8B-B14F-4D97-AF65-F5344CB8AC3E}">
        <p14:creationId xmlns:p14="http://schemas.microsoft.com/office/powerpoint/2010/main" val="2318327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85AC344-A2A4-41B3-9F8E-B5A47EBD63EF}"/>
              </a:ext>
            </a:extLst>
          </p:cNvPr>
          <p:cNvSpPr/>
          <p:nvPr/>
        </p:nvSpPr>
        <p:spPr>
          <a:xfrm>
            <a:off x="0" y="809011"/>
            <a:ext cx="1356931" cy="95250"/>
          </a:xfrm>
          <a:custGeom>
            <a:avLst/>
            <a:gdLst>
              <a:gd name="connsiteX0" fmla="*/ 0 w 1356931"/>
              <a:gd name="connsiteY0" fmla="*/ 0 h 95250"/>
              <a:gd name="connsiteX1" fmla="*/ 1356932 w 1356931"/>
              <a:gd name="connsiteY1" fmla="*/ 0 h 95250"/>
              <a:gd name="connsiteX2" fmla="*/ 1356932 w 1356931"/>
              <a:gd name="connsiteY2" fmla="*/ 95250 h 95250"/>
              <a:gd name="connsiteX3" fmla="*/ 0 w 1356931"/>
              <a:gd name="connsiteY3" fmla="*/ 95250 h 95250"/>
            </a:gdLst>
            <a:ahLst/>
            <a:cxnLst>
              <a:cxn ang="0">
                <a:pos x="connsiteX0" y="connsiteY0"/>
              </a:cxn>
              <a:cxn ang="0">
                <a:pos x="connsiteX1" y="connsiteY1"/>
              </a:cxn>
              <a:cxn ang="0">
                <a:pos x="connsiteX2" y="connsiteY2"/>
              </a:cxn>
              <a:cxn ang="0">
                <a:pos x="connsiteX3" y="connsiteY3"/>
              </a:cxn>
            </a:cxnLst>
            <a:rect l="l" t="t" r="r" b="b"/>
            <a:pathLst>
              <a:path w="1356931" h="95250">
                <a:moveTo>
                  <a:pt x="0" y="0"/>
                </a:moveTo>
                <a:lnTo>
                  <a:pt x="1356932" y="0"/>
                </a:lnTo>
                <a:lnTo>
                  <a:pt x="1356932" y="95250"/>
                </a:lnTo>
                <a:lnTo>
                  <a:pt x="0" y="95250"/>
                </a:lnTo>
                <a:close/>
              </a:path>
            </a:pathLst>
          </a:custGeom>
          <a:solidFill>
            <a:srgbClr val="F7C43A"/>
          </a:solidFill>
          <a:ln w="9525"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D6DB5852-7E7A-4244-B268-D8E69D962F76}"/>
              </a:ext>
            </a:extLst>
          </p:cNvPr>
          <p:cNvSpPr txBox="1"/>
          <p:nvPr/>
        </p:nvSpPr>
        <p:spPr>
          <a:xfrm>
            <a:off x="170957" y="203168"/>
            <a:ext cx="10219952" cy="461665"/>
          </a:xfrm>
          <a:prstGeom prst="rect">
            <a:avLst/>
          </a:prstGeom>
          <a:noFill/>
        </p:spPr>
        <p:txBody>
          <a:bodyPr wrap="square" lIns="91440" tIns="45720" rIns="91440" bIns="45720" rtlCol="0" anchor="t">
            <a:spAutoFit/>
          </a:bodyPr>
          <a:lstStyle/>
          <a:p>
            <a:r>
              <a:rPr lang="en-US" sz="2400" b="1">
                <a:solidFill>
                  <a:srgbClr val="141A26"/>
                </a:solidFill>
                <a:latin typeface="Montserrat"/>
              </a:rPr>
              <a:t>Poll Question</a:t>
            </a:r>
            <a:endParaRPr lang="en-US" sz="2400" b="1">
              <a:solidFill>
                <a:srgbClr val="141A26"/>
              </a:solidFill>
              <a:latin typeface="Montserrat" panose="02000505000000020004" pitchFamily="2" charset="0"/>
            </a:endParaRPr>
          </a:p>
        </p:txBody>
      </p:sp>
      <p:grpSp>
        <p:nvGrpSpPr>
          <p:cNvPr id="17" name="Group 16">
            <a:extLst>
              <a:ext uri="{FF2B5EF4-FFF2-40B4-BE49-F238E27FC236}">
                <a16:creationId xmlns:a16="http://schemas.microsoft.com/office/drawing/2014/main" id="{7F2C26D3-2723-FD48-4932-1C64C7285536}"/>
              </a:ext>
            </a:extLst>
          </p:cNvPr>
          <p:cNvGrpSpPr/>
          <p:nvPr/>
        </p:nvGrpSpPr>
        <p:grpSpPr>
          <a:xfrm>
            <a:off x="0" y="6401278"/>
            <a:ext cx="12194219" cy="304775"/>
            <a:chOff x="0" y="6172638"/>
            <a:chExt cx="12194219" cy="304775"/>
          </a:xfrm>
        </p:grpSpPr>
        <p:sp>
          <p:nvSpPr>
            <p:cNvPr id="18" name="Freeform: Shape 17">
              <a:extLst>
                <a:ext uri="{FF2B5EF4-FFF2-40B4-BE49-F238E27FC236}">
                  <a16:creationId xmlns:a16="http://schemas.microsoft.com/office/drawing/2014/main" id="{8AD4E542-A4E6-8B3F-65A6-566AF41239A9}"/>
                </a:ext>
              </a:extLst>
            </p:cNvPr>
            <p:cNvSpPr/>
            <p:nvPr/>
          </p:nvSpPr>
          <p:spPr>
            <a:xfrm flipV="1">
              <a:off x="0" y="6361601"/>
              <a:ext cx="9758551" cy="36576"/>
            </a:xfrm>
            <a:custGeom>
              <a:avLst/>
              <a:gdLst>
                <a:gd name="connsiteX0" fmla="*/ 0 w 9428988"/>
                <a:gd name="connsiteY0" fmla="*/ 0 h 38100"/>
                <a:gd name="connsiteX1" fmla="*/ 9428988 w 9428988"/>
                <a:gd name="connsiteY1" fmla="*/ 0 h 38100"/>
                <a:gd name="connsiteX2" fmla="*/ 9428988 w 9428988"/>
                <a:gd name="connsiteY2" fmla="*/ 38100 h 38100"/>
                <a:gd name="connsiteX3" fmla="*/ 0 w 9428988"/>
                <a:gd name="connsiteY3" fmla="*/ 38100 h 38100"/>
              </a:gdLst>
              <a:ahLst/>
              <a:cxnLst>
                <a:cxn ang="0">
                  <a:pos x="connsiteX0" y="connsiteY0"/>
                </a:cxn>
                <a:cxn ang="0">
                  <a:pos x="connsiteX1" y="connsiteY1"/>
                </a:cxn>
                <a:cxn ang="0">
                  <a:pos x="connsiteX2" y="connsiteY2"/>
                </a:cxn>
                <a:cxn ang="0">
                  <a:pos x="connsiteX3" y="connsiteY3"/>
                </a:cxn>
              </a:cxnLst>
              <a:rect l="l" t="t" r="r" b="b"/>
              <a:pathLst>
                <a:path w="9428988" h="38100">
                  <a:moveTo>
                    <a:pt x="0" y="0"/>
                  </a:moveTo>
                  <a:lnTo>
                    <a:pt x="9428988" y="0"/>
                  </a:lnTo>
                  <a:lnTo>
                    <a:pt x="9428988" y="38100"/>
                  </a:lnTo>
                  <a:lnTo>
                    <a:pt x="0" y="38100"/>
                  </a:lnTo>
                  <a:close/>
                </a:path>
              </a:pathLst>
            </a:custGeom>
            <a:solidFill>
              <a:srgbClr val="F7C43A"/>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19" name="Picture 18" descr="Text&#10;&#10;Description automatically generated">
              <a:extLst>
                <a:ext uri="{FF2B5EF4-FFF2-40B4-BE49-F238E27FC236}">
                  <a16:creationId xmlns:a16="http://schemas.microsoft.com/office/drawing/2014/main" id="{3BA26D5D-F42B-8128-9AF2-E9B3D231ED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8570" y="6172638"/>
              <a:ext cx="1737216" cy="304775"/>
            </a:xfrm>
            <a:prstGeom prst="rect">
              <a:avLst/>
            </a:prstGeom>
          </p:spPr>
        </p:pic>
        <p:sp>
          <p:nvSpPr>
            <p:cNvPr id="20" name="Freeform: Shape 19">
              <a:extLst>
                <a:ext uri="{FF2B5EF4-FFF2-40B4-BE49-F238E27FC236}">
                  <a16:creationId xmlns:a16="http://schemas.microsoft.com/office/drawing/2014/main" id="{79E65879-BA2C-CEE7-331B-46850713F0C8}"/>
                </a:ext>
              </a:extLst>
            </p:cNvPr>
            <p:cNvSpPr/>
            <p:nvPr/>
          </p:nvSpPr>
          <p:spPr>
            <a:xfrm>
              <a:off x="11935806" y="6325027"/>
              <a:ext cx="258413" cy="38100"/>
            </a:xfrm>
            <a:custGeom>
              <a:avLst/>
              <a:gdLst>
                <a:gd name="connsiteX0" fmla="*/ 0 w 258413"/>
                <a:gd name="connsiteY0" fmla="*/ 0 h 38100"/>
                <a:gd name="connsiteX1" fmla="*/ 258413 w 258413"/>
                <a:gd name="connsiteY1" fmla="*/ 0 h 38100"/>
                <a:gd name="connsiteX2" fmla="*/ 258413 w 258413"/>
                <a:gd name="connsiteY2" fmla="*/ 38100 h 38100"/>
                <a:gd name="connsiteX3" fmla="*/ 0 w 258413"/>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58413" h="38100">
                  <a:moveTo>
                    <a:pt x="0" y="0"/>
                  </a:moveTo>
                  <a:lnTo>
                    <a:pt x="258413" y="0"/>
                  </a:lnTo>
                  <a:lnTo>
                    <a:pt x="258413" y="38100"/>
                  </a:lnTo>
                  <a:lnTo>
                    <a:pt x="0" y="38100"/>
                  </a:lnTo>
                  <a:close/>
                </a:path>
              </a:pathLst>
            </a:custGeom>
            <a:solidFill>
              <a:srgbClr val="F7C43A"/>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 name="TextBox 1">
            <a:extLst>
              <a:ext uri="{FF2B5EF4-FFF2-40B4-BE49-F238E27FC236}">
                <a16:creationId xmlns:a16="http://schemas.microsoft.com/office/drawing/2014/main" id="{906D2EC5-60A2-1B96-1FC3-186D7E62F29A}"/>
              </a:ext>
            </a:extLst>
          </p:cNvPr>
          <p:cNvSpPr txBox="1"/>
          <p:nvPr/>
        </p:nvSpPr>
        <p:spPr>
          <a:xfrm>
            <a:off x="1356931" y="2233862"/>
            <a:ext cx="7372350" cy="2226892"/>
          </a:xfrm>
          <a:prstGeom prst="rect">
            <a:avLst/>
          </a:prstGeom>
          <a:noFill/>
        </p:spPr>
        <p:txBody>
          <a:bodyPr wrap="square" lIns="91440" tIns="45720" rIns="91440" bIns="45720" rtlCol="0" anchor="t">
            <a:spAutoFit/>
          </a:bodyPr>
          <a:lstStyle/>
          <a:p>
            <a:pPr marL="342900" indent="-342900">
              <a:lnSpc>
                <a:spcPct val="200000"/>
              </a:lnSpc>
              <a:buBlip>
                <a:blip r:embed="rId4"/>
              </a:buBlip>
            </a:pPr>
            <a:r>
              <a:rPr lang="en-US">
                <a:latin typeface="Montserrat "/>
              </a:rPr>
              <a:t>Collecting data right now</a:t>
            </a:r>
          </a:p>
          <a:p>
            <a:pPr marL="342900" indent="-342900">
              <a:lnSpc>
                <a:spcPct val="200000"/>
              </a:lnSpc>
              <a:buBlip>
                <a:blip r:embed="rId4"/>
              </a:buBlip>
            </a:pPr>
            <a:r>
              <a:rPr lang="en-US">
                <a:latin typeface="Montserrat "/>
              </a:rPr>
              <a:t>Will start data collection in the next few months</a:t>
            </a:r>
          </a:p>
          <a:p>
            <a:pPr marL="342900" indent="-342900">
              <a:lnSpc>
                <a:spcPct val="200000"/>
              </a:lnSpc>
              <a:buBlip>
                <a:blip r:embed="rId4"/>
              </a:buBlip>
            </a:pPr>
            <a:r>
              <a:rPr lang="en-US">
                <a:latin typeface="Montserrat "/>
              </a:rPr>
              <a:t>Will start data collection later in 2023</a:t>
            </a:r>
            <a:endParaRPr lang="en-US"/>
          </a:p>
          <a:p>
            <a:pPr marL="342900" indent="-342900">
              <a:lnSpc>
                <a:spcPct val="200000"/>
              </a:lnSpc>
              <a:buBlip>
                <a:blip r:embed="rId4"/>
              </a:buBlip>
            </a:pPr>
            <a:r>
              <a:rPr lang="en-US">
                <a:latin typeface="Montserrat "/>
              </a:rPr>
              <a:t>Will start data collection in 2024</a:t>
            </a:r>
            <a:endParaRPr lang="en-US"/>
          </a:p>
        </p:txBody>
      </p:sp>
      <p:sp>
        <p:nvSpPr>
          <p:cNvPr id="3" name="TextBox 2">
            <a:extLst>
              <a:ext uri="{FF2B5EF4-FFF2-40B4-BE49-F238E27FC236}">
                <a16:creationId xmlns:a16="http://schemas.microsoft.com/office/drawing/2014/main" id="{F83109CE-4F65-52F8-4FD6-FA7AFDD9ED4F}"/>
              </a:ext>
            </a:extLst>
          </p:cNvPr>
          <p:cNvSpPr txBox="1"/>
          <p:nvPr/>
        </p:nvSpPr>
        <p:spPr>
          <a:xfrm>
            <a:off x="1280731" y="1768949"/>
            <a:ext cx="7742825" cy="400110"/>
          </a:xfrm>
          <a:prstGeom prst="rect">
            <a:avLst/>
          </a:prstGeom>
          <a:noFill/>
        </p:spPr>
        <p:txBody>
          <a:bodyPr wrap="none" rtlCol="0">
            <a:spAutoFit/>
          </a:bodyPr>
          <a:lstStyle/>
          <a:p>
            <a:r>
              <a:rPr lang="en-US" sz="2000" b="1">
                <a:latin typeface="Montserrat" panose="00000500000000000000" pitchFamily="2" charset="0"/>
              </a:rPr>
              <a:t>What is your agency’s timeline for SNBI data collection?</a:t>
            </a:r>
          </a:p>
        </p:txBody>
      </p:sp>
    </p:spTree>
    <p:extLst>
      <p:ext uri="{BB962C8B-B14F-4D97-AF65-F5344CB8AC3E}">
        <p14:creationId xmlns:p14="http://schemas.microsoft.com/office/powerpoint/2010/main" val="1510814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85AC344-A2A4-41B3-9F8E-B5A47EBD63EF}"/>
              </a:ext>
            </a:extLst>
          </p:cNvPr>
          <p:cNvSpPr/>
          <p:nvPr/>
        </p:nvSpPr>
        <p:spPr>
          <a:xfrm>
            <a:off x="0" y="809011"/>
            <a:ext cx="1356931" cy="95250"/>
          </a:xfrm>
          <a:custGeom>
            <a:avLst/>
            <a:gdLst>
              <a:gd name="connsiteX0" fmla="*/ 0 w 1356931"/>
              <a:gd name="connsiteY0" fmla="*/ 0 h 95250"/>
              <a:gd name="connsiteX1" fmla="*/ 1356932 w 1356931"/>
              <a:gd name="connsiteY1" fmla="*/ 0 h 95250"/>
              <a:gd name="connsiteX2" fmla="*/ 1356932 w 1356931"/>
              <a:gd name="connsiteY2" fmla="*/ 95250 h 95250"/>
              <a:gd name="connsiteX3" fmla="*/ 0 w 1356931"/>
              <a:gd name="connsiteY3" fmla="*/ 95250 h 95250"/>
            </a:gdLst>
            <a:ahLst/>
            <a:cxnLst>
              <a:cxn ang="0">
                <a:pos x="connsiteX0" y="connsiteY0"/>
              </a:cxn>
              <a:cxn ang="0">
                <a:pos x="connsiteX1" y="connsiteY1"/>
              </a:cxn>
              <a:cxn ang="0">
                <a:pos x="connsiteX2" y="connsiteY2"/>
              </a:cxn>
              <a:cxn ang="0">
                <a:pos x="connsiteX3" y="connsiteY3"/>
              </a:cxn>
            </a:cxnLst>
            <a:rect l="l" t="t" r="r" b="b"/>
            <a:pathLst>
              <a:path w="1356931" h="95250">
                <a:moveTo>
                  <a:pt x="0" y="0"/>
                </a:moveTo>
                <a:lnTo>
                  <a:pt x="1356932" y="0"/>
                </a:lnTo>
                <a:lnTo>
                  <a:pt x="1356932" y="95250"/>
                </a:lnTo>
                <a:lnTo>
                  <a:pt x="0" y="95250"/>
                </a:lnTo>
                <a:close/>
              </a:path>
            </a:pathLst>
          </a:custGeom>
          <a:solidFill>
            <a:srgbClr val="F7C43A"/>
          </a:solidFill>
          <a:ln w="9525"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D6DB5852-7E7A-4244-B268-D8E69D962F76}"/>
              </a:ext>
            </a:extLst>
          </p:cNvPr>
          <p:cNvSpPr txBox="1"/>
          <p:nvPr/>
        </p:nvSpPr>
        <p:spPr>
          <a:xfrm>
            <a:off x="170957" y="203168"/>
            <a:ext cx="10219952" cy="461665"/>
          </a:xfrm>
          <a:prstGeom prst="rect">
            <a:avLst/>
          </a:prstGeom>
          <a:noFill/>
        </p:spPr>
        <p:txBody>
          <a:bodyPr wrap="square" lIns="91440" tIns="45720" rIns="91440" bIns="45720" rtlCol="0" anchor="t">
            <a:spAutoFit/>
          </a:bodyPr>
          <a:lstStyle/>
          <a:p>
            <a:r>
              <a:rPr lang="en-US" sz="2400" b="1">
                <a:solidFill>
                  <a:srgbClr val="141A26"/>
                </a:solidFill>
                <a:latin typeface="Montserrat"/>
              </a:rPr>
              <a:t>Poll Question</a:t>
            </a:r>
            <a:endParaRPr lang="en-US" sz="2400" b="1">
              <a:solidFill>
                <a:srgbClr val="141A26"/>
              </a:solidFill>
              <a:latin typeface="Montserrat" panose="02000505000000020004" pitchFamily="2" charset="0"/>
            </a:endParaRPr>
          </a:p>
        </p:txBody>
      </p:sp>
      <p:grpSp>
        <p:nvGrpSpPr>
          <p:cNvPr id="17" name="Group 16">
            <a:extLst>
              <a:ext uri="{FF2B5EF4-FFF2-40B4-BE49-F238E27FC236}">
                <a16:creationId xmlns:a16="http://schemas.microsoft.com/office/drawing/2014/main" id="{7F2C26D3-2723-FD48-4932-1C64C7285536}"/>
              </a:ext>
            </a:extLst>
          </p:cNvPr>
          <p:cNvGrpSpPr/>
          <p:nvPr/>
        </p:nvGrpSpPr>
        <p:grpSpPr>
          <a:xfrm>
            <a:off x="0" y="6401278"/>
            <a:ext cx="12194219" cy="304775"/>
            <a:chOff x="0" y="6172638"/>
            <a:chExt cx="12194219" cy="304775"/>
          </a:xfrm>
        </p:grpSpPr>
        <p:sp>
          <p:nvSpPr>
            <p:cNvPr id="18" name="Freeform: Shape 17">
              <a:extLst>
                <a:ext uri="{FF2B5EF4-FFF2-40B4-BE49-F238E27FC236}">
                  <a16:creationId xmlns:a16="http://schemas.microsoft.com/office/drawing/2014/main" id="{8AD4E542-A4E6-8B3F-65A6-566AF41239A9}"/>
                </a:ext>
              </a:extLst>
            </p:cNvPr>
            <p:cNvSpPr/>
            <p:nvPr/>
          </p:nvSpPr>
          <p:spPr>
            <a:xfrm flipV="1">
              <a:off x="0" y="6361601"/>
              <a:ext cx="9758551" cy="36576"/>
            </a:xfrm>
            <a:custGeom>
              <a:avLst/>
              <a:gdLst>
                <a:gd name="connsiteX0" fmla="*/ 0 w 9428988"/>
                <a:gd name="connsiteY0" fmla="*/ 0 h 38100"/>
                <a:gd name="connsiteX1" fmla="*/ 9428988 w 9428988"/>
                <a:gd name="connsiteY1" fmla="*/ 0 h 38100"/>
                <a:gd name="connsiteX2" fmla="*/ 9428988 w 9428988"/>
                <a:gd name="connsiteY2" fmla="*/ 38100 h 38100"/>
                <a:gd name="connsiteX3" fmla="*/ 0 w 9428988"/>
                <a:gd name="connsiteY3" fmla="*/ 38100 h 38100"/>
              </a:gdLst>
              <a:ahLst/>
              <a:cxnLst>
                <a:cxn ang="0">
                  <a:pos x="connsiteX0" y="connsiteY0"/>
                </a:cxn>
                <a:cxn ang="0">
                  <a:pos x="connsiteX1" y="connsiteY1"/>
                </a:cxn>
                <a:cxn ang="0">
                  <a:pos x="connsiteX2" y="connsiteY2"/>
                </a:cxn>
                <a:cxn ang="0">
                  <a:pos x="connsiteX3" y="connsiteY3"/>
                </a:cxn>
              </a:cxnLst>
              <a:rect l="l" t="t" r="r" b="b"/>
              <a:pathLst>
                <a:path w="9428988" h="38100">
                  <a:moveTo>
                    <a:pt x="0" y="0"/>
                  </a:moveTo>
                  <a:lnTo>
                    <a:pt x="9428988" y="0"/>
                  </a:lnTo>
                  <a:lnTo>
                    <a:pt x="9428988" y="38100"/>
                  </a:lnTo>
                  <a:lnTo>
                    <a:pt x="0" y="38100"/>
                  </a:lnTo>
                  <a:close/>
                </a:path>
              </a:pathLst>
            </a:custGeom>
            <a:solidFill>
              <a:srgbClr val="F7C43A"/>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19" name="Picture 18" descr="Text&#10;&#10;Description automatically generated">
              <a:extLst>
                <a:ext uri="{FF2B5EF4-FFF2-40B4-BE49-F238E27FC236}">
                  <a16:creationId xmlns:a16="http://schemas.microsoft.com/office/drawing/2014/main" id="{3BA26D5D-F42B-8128-9AF2-E9B3D231ED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8570" y="6172638"/>
              <a:ext cx="1737216" cy="304775"/>
            </a:xfrm>
            <a:prstGeom prst="rect">
              <a:avLst/>
            </a:prstGeom>
          </p:spPr>
        </p:pic>
        <p:sp>
          <p:nvSpPr>
            <p:cNvPr id="20" name="Freeform: Shape 19">
              <a:extLst>
                <a:ext uri="{FF2B5EF4-FFF2-40B4-BE49-F238E27FC236}">
                  <a16:creationId xmlns:a16="http://schemas.microsoft.com/office/drawing/2014/main" id="{79E65879-BA2C-CEE7-331B-46850713F0C8}"/>
                </a:ext>
              </a:extLst>
            </p:cNvPr>
            <p:cNvSpPr/>
            <p:nvPr/>
          </p:nvSpPr>
          <p:spPr>
            <a:xfrm>
              <a:off x="11935806" y="6325027"/>
              <a:ext cx="258413" cy="38100"/>
            </a:xfrm>
            <a:custGeom>
              <a:avLst/>
              <a:gdLst>
                <a:gd name="connsiteX0" fmla="*/ 0 w 258413"/>
                <a:gd name="connsiteY0" fmla="*/ 0 h 38100"/>
                <a:gd name="connsiteX1" fmla="*/ 258413 w 258413"/>
                <a:gd name="connsiteY1" fmla="*/ 0 h 38100"/>
                <a:gd name="connsiteX2" fmla="*/ 258413 w 258413"/>
                <a:gd name="connsiteY2" fmla="*/ 38100 h 38100"/>
                <a:gd name="connsiteX3" fmla="*/ 0 w 258413"/>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58413" h="38100">
                  <a:moveTo>
                    <a:pt x="0" y="0"/>
                  </a:moveTo>
                  <a:lnTo>
                    <a:pt x="258413" y="0"/>
                  </a:lnTo>
                  <a:lnTo>
                    <a:pt x="258413" y="38100"/>
                  </a:lnTo>
                  <a:lnTo>
                    <a:pt x="0" y="38100"/>
                  </a:lnTo>
                  <a:close/>
                </a:path>
              </a:pathLst>
            </a:custGeom>
            <a:solidFill>
              <a:srgbClr val="F7C43A"/>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 name="TextBox 1">
            <a:extLst>
              <a:ext uri="{FF2B5EF4-FFF2-40B4-BE49-F238E27FC236}">
                <a16:creationId xmlns:a16="http://schemas.microsoft.com/office/drawing/2014/main" id="{1D041601-6890-56BF-A291-53BBFBCFA80F}"/>
              </a:ext>
            </a:extLst>
          </p:cNvPr>
          <p:cNvSpPr txBox="1"/>
          <p:nvPr/>
        </p:nvSpPr>
        <p:spPr>
          <a:xfrm>
            <a:off x="1356931" y="2233862"/>
            <a:ext cx="7372350" cy="3334887"/>
          </a:xfrm>
          <a:prstGeom prst="rect">
            <a:avLst/>
          </a:prstGeom>
          <a:noFill/>
        </p:spPr>
        <p:txBody>
          <a:bodyPr wrap="square" lIns="91440" tIns="45720" rIns="91440" bIns="45720" rtlCol="0" anchor="t">
            <a:spAutoFit/>
          </a:bodyPr>
          <a:lstStyle/>
          <a:p>
            <a:pPr marL="342900" indent="-342900">
              <a:lnSpc>
                <a:spcPct val="200000"/>
              </a:lnSpc>
              <a:buBlip>
                <a:blip r:embed="rId4"/>
              </a:buBlip>
            </a:pPr>
            <a:r>
              <a:rPr lang="en-US">
                <a:latin typeface="Montserrat "/>
              </a:rPr>
              <a:t>Staff is not ready</a:t>
            </a:r>
          </a:p>
          <a:p>
            <a:pPr marL="342900" indent="-342900">
              <a:lnSpc>
                <a:spcPct val="200000"/>
              </a:lnSpc>
              <a:buBlip>
                <a:blip r:embed="rId4"/>
              </a:buBlip>
            </a:pPr>
            <a:r>
              <a:rPr lang="en-US">
                <a:latin typeface="Montserrat "/>
              </a:rPr>
              <a:t>Need to develop an inspection manual first</a:t>
            </a:r>
            <a:endParaRPr lang="en-US"/>
          </a:p>
          <a:p>
            <a:pPr marL="342900" indent="-342900">
              <a:lnSpc>
                <a:spcPct val="200000"/>
              </a:lnSpc>
              <a:buBlip>
                <a:blip r:embed="rId4"/>
              </a:buBlip>
            </a:pPr>
            <a:r>
              <a:rPr lang="en-US">
                <a:latin typeface="Montserrat "/>
              </a:rPr>
              <a:t>Getting consultant contracts in place</a:t>
            </a:r>
          </a:p>
          <a:p>
            <a:pPr marL="342900" indent="-342900">
              <a:lnSpc>
                <a:spcPct val="200000"/>
              </a:lnSpc>
              <a:buBlip>
                <a:blip r:embed="rId4"/>
              </a:buBlip>
            </a:pPr>
            <a:r>
              <a:rPr lang="en-US">
                <a:latin typeface="Montserrat "/>
              </a:rPr>
              <a:t>Getting proper guidance from FHWA</a:t>
            </a:r>
          </a:p>
          <a:p>
            <a:pPr marL="342900" indent="-342900">
              <a:lnSpc>
                <a:spcPct val="200000"/>
              </a:lnSpc>
              <a:buBlip>
                <a:blip r:embed="rId4"/>
              </a:buBlip>
            </a:pPr>
            <a:r>
              <a:rPr lang="en-US">
                <a:latin typeface="Montserrat "/>
              </a:rPr>
              <a:t>Software is not ready</a:t>
            </a:r>
          </a:p>
          <a:p>
            <a:pPr marL="342900" indent="-342900">
              <a:lnSpc>
                <a:spcPct val="200000"/>
              </a:lnSpc>
              <a:buBlip>
                <a:blip r:embed="rId4"/>
              </a:buBlip>
            </a:pPr>
            <a:endParaRPr lang="en-US">
              <a:latin typeface="Montserrat "/>
            </a:endParaRPr>
          </a:p>
        </p:txBody>
      </p:sp>
      <p:sp>
        <p:nvSpPr>
          <p:cNvPr id="3" name="TextBox 2">
            <a:extLst>
              <a:ext uri="{FF2B5EF4-FFF2-40B4-BE49-F238E27FC236}">
                <a16:creationId xmlns:a16="http://schemas.microsoft.com/office/drawing/2014/main" id="{6B1485D1-7717-A0FF-3CB9-C2A82BCFD45D}"/>
              </a:ext>
            </a:extLst>
          </p:cNvPr>
          <p:cNvSpPr txBox="1"/>
          <p:nvPr/>
        </p:nvSpPr>
        <p:spPr>
          <a:xfrm>
            <a:off x="1280731" y="1768949"/>
            <a:ext cx="8473795" cy="400110"/>
          </a:xfrm>
          <a:prstGeom prst="rect">
            <a:avLst/>
          </a:prstGeom>
          <a:noFill/>
        </p:spPr>
        <p:txBody>
          <a:bodyPr wrap="none" rtlCol="0">
            <a:spAutoFit/>
          </a:bodyPr>
          <a:lstStyle/>
          <a:p>
            <a:r>
              <a:rPr lang="en-US" sz="2000" b="1">
                <a:latin typeface="Montserrat" panose="00000500000000000000" pitchFamily="2" charset="0"/>
              </a:rPr>
              <a:t>What are your primary challenges with SNBI Data Collection?</a:t>
            </a:r>
          </a:p>
        </p:txBody>
      </p:sp>
    </p:spTree>
    <p:extLst>
      <p:ext uri="{BB962C8B-B14F-4D97-AF65-F5344CB8AC3E}">
        <p14:creationId xmlns:p14="http://schemas.microsoft.com/office/powerpoint/2010/main" val="1609727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85AC344-A2A4-41B3-9F8E-B5A47EBD63EF}"/>
              </a:ext>
            </a:extLst>
          </p:cNvPr>
          <p:cNvSpPr/>
          <p:nvPr/>
        </p:nvSpPr>
        <p:spPr>
          <a:xfrm>
            <a:off x="0" y="809011"/>
            <a:ext cx="1356931" cy="95250"/>
          </a:xfrm>
          <a:custGeom>
            <a:avLst/>
            <a:gdLst>
              <a:gd name="connsiteX0" fmla="*/ 0 w 1356931"/>
              <a:gd name="connsiteY0" fmla="*/ 0 h 95250"/>
              <a:gd name="connsiteX1" fmla="*/ 1356932 w 1356931"/>
              <a:gd name="connsiteY1" fmla="*/ 0 h 95250"/>
              <a:gd name="connsiteX2" fmla="*/ 1356932 w 1356931"/>
              <a:gd name="connsiteY2" fmla="*/ 95250 h 95250"/>
              <a:gd name="connsiteX3" fmla="*/ 0 w 1356931"/>
              <a:gd name="connsiteY3" fmla="*/ 95250 h 95250"/>
            </a:gdLst>
            <a:ahLst/>
            <a:cxnLst>
              <a:cxn ang="0">
                <a:pos x="connsiteX0" y="connsiteY0"/>
              </a:cxn>
              <a:cxn ang="0">
                <a:pos x="connsiteX1" y="connsiteY1"/>
              </a:cxn>
              <a:cxn ang="0">
                <a:pos x="connsiteX2" y="connsiteY2"/>
              </a:cxn>
              <a:cxn ang="0">
                <a:pos x="connsiteX3" y="connsiteY3"/>
              </a:cxn>
            </a:cxnLst>
            <a:rect l="l" t="t" r="r" b="b"/>
            <a:pathLst>
              <a:path w="1356931" h="95250">
                <a:moveTo>
                  <a:pt x="0" y="0"/>
                </a:moveTo>
                <a:lnTo>
                  <a:pt x="1356932" y="0"/>
                </a:lnTo>
                <a:lnTo>
                  <a:pt x="1356932" y="95250"/>
                </a:lnTo>
                <a:lnTo>
                  <a:pt x="0" y="95250"/>
                </a:lnTo>
                <a:close/>
              </a:path>
            </a:pathLst>
          </a:custGeom>
          <a:solidFill>
            <a:srgbClr val="F7C43A"/>
          </a:solidFill>
          <a:ln w="9525" cap="flat">
            <a:noFill/>
            <a:prstDash val="solid"/>
            <a:miter/>
          </a:ln>
        </p:spPr>
        <p:txBody>
          <a:bodyPr rtlCol="0" anchor="ctr"/>
          <a:lstStyle/>
          <a:p>
            <a:endParaRPr lang="en-US"/>
          </a:p>
        </p:txBody>
      </p:sp>
      <p:sp>
        <p:nvSpPr>
          <p:cNvPr id="11" name="TextBox 10">
            <a:extLst>
              <a:ext uri="{FF2B5EF4-FFF2-40B4-BE49-F238E27FC236}">
                <a16:creationId xmlns:a16="http://schemas.microsoft.com/office/drawing/2014/main" id="{D6DB5852-7E7A-4244-B268-D8E69D962F76}"/>
              </a:ext>
            </a:extLst>
          </p:cNvPr>
          <p:cNvSpPr txBox="1"/>
          <p:nvPr/>
        </p:nvSpPr>
        <p:spPr>
          <a:xfrm>
            <a:off x="170957" y="203168"/>
            <a:ext cx="10219952" cy="461665"/>
          </a:xfrm>
          <a:prstGeom prst="rect">
            <a:avLst/>
          </a:prstGeom>
          <a:noFill/>
        </p:spPr>
        <p:txBody>
          <a:bodyPr wrap="square" rtlCol="0">
            <a:spAutoFit/>
          </a:bodyPr>
          <a:lstStyle/>
          <a:p>
            <a:r>
              <a:rPr lang="en-US" sz="2400" b="1">
                <a:solidFill>
                  <a:srgbClr val="141A26"/>
                </a:solidFill>
                <a:latin typeface="Montserrat" panose="02000505000000020004" pitchFamily="2" charset="0"/>
              </a:rPr>
              <a:t>Round Table Discussion</a:t>
            </a:r>
          </a:p>
        </p:txBody>
      </p:sp>
      <p:sp>
        <p:nvSpPr>
          <p:cNvPr id="12" name="TextBox 11">
            <a:extLst>
              <a:ext uri="{FF2B5EF4-FFF2-40B4-BE49-F238E27FC236}">
                <a16:creationId xmlns:a16="http://schemas.microsoft.com/office/drawing/2014/main" id="{48674725-3B7A-446D-A7D0-6404F6048F02}"/>
              </a:ext>
            </a:extLst>
          </p:cNvPr>
          <p:cNvSpPr txBox="1"/>
          <p:nvPr/>
        </p:nvSpPr>
        <p:spPr>
          <a:xfrm>
            <a:off x="1356931" y="1777896"/>
            <a:ext cx="9758551" cy="3695114"/>
          </a:xfrm>
          <a:prstGeom prst="rect">
            <a:avLst/>
          </a:prstGeom>
          <a:noFill/>
        </p:spPr>
        <p:txBody>
          <a:bodyPr wrap="square" lIns="91440" tIns="45720" rIns="91440" bIns="45720" rtlCol="0" anchor="t">
            <a:spAutoFit/>
          </a:bodyPr>
          <a:lstStyle/>
          <a:p>
            <a:pPr marL="342900" indent="-342900">
              <a:lnSpc>
                <a:spcPct val="200000"/>
              </a:lnSpc>
              <a:buBlip>
                <a:blip r:embed="rId3"/>
              </a:buBlip>
            </a:pPr>
            <a:r>
              <a:rPr lang="en-US" sz="2000">
                <a:ea typeface="+mn-lt"/>
                <a:cs typeface="+mn-lt"/>
              </a:rPr>
              <a:t>When do you plan to start data collection?</a:t>
            </a:r>
          </a:p>
          <a:p>
            <a:pPr marL="342900" indent="-342900">
              <a:lnSpc>
                <a:spcPct val="200000"/>
              </a:lnSpc>
              <a:buBlip>
                <a:blip r:embed="rId3"/>
              </a:buBlip>
            </a:pPr>
            <a:r>
              <a:rPr lang="en-US" sz="2000">
                <a:ea typeface="+mn-lt"/>
                <a:cs typeface="+mn-lt"/>
              </a:rPr>
              <a:t>Do you plan on doing it in-house, hire consultants or both?</a:t>
            </a:r>
          </a:p>
          <a:p>
            <a:pPr marL="342900" indent="-342900">
              <a:lnSpc>
                <a:spcPct val="200000"/>
              </a:lnSpc>
              <a:buBlip>
                <a:blip r:embed="rId3"/>
              </a:buBlip>
            </a:pPr>
            <a:r>
              <a:rPr lang="en-US" sz="2000">
                <a:ea typeface="+mn-lt"/>
                <a:cs typeface="+mn-lt"/>
              </a:rPr>
              <a:t>Have you started collecting the new condition ratings? (</a:t>
            </a:r>
            <a:r>
              <a:rPr lang="en-US" sz="2000" err="1">
                <a:ea typeface="+mn-lt"/>
                <a:cs typeface="+mn-lt"/>
              </a:rPr>
              <a:t>ie</a:t>
            </a:r>
            <a:r>
              <a:rPr lang="en-US" sz="2000">
                <a:ea typeface="+mn-lt"/>
                <a:cs typeface="+mn-lt"/>
              </a:rPr>
              <a:t> NSTM/UW)</a:t>
            </a:r>
          </a:p>
          <a:p>
            <a:pPr marL="342900" indent="-342900">
              <a:lnSpc>
                <a:spcPct val="200000"/>
              </a:lnSpc>
              <a:buBlip>
                <a:blip r:embed="rId3"/>
              </a:buBlip>
            </a:pPr>
            <a:r>
              <a:rPr lang="en-US" sz="2000">
                <a:ea typeface="+mn-lt"/>
                <a:cs typeface="+mn-lt"/>
              </a:rPr>
              <a:t>What is stopping you from collecting SNBI data sooner</a:t>
            </a:r>
          </a:p>
          <a:p>
            <a:pPr marL="342900" indent="-342900">
              <a:lnSpc>
                <a:spcPct val="200000"/>
              </a:lnSpc>
              <a:buBlip>
                <a:blip r:embed="rId3"/>
              </a:buBlip>
            </a:pPr>
            <a:r>
              <a:rPr lang="en-US" sz="2000">
                <a:ea typeface="+mn-lt"/>
                <a:cs typeface="+mn-lt"/>
              </a:rPr>
              <a:t>Do you have 48-months inspection cycles?</a:t>
            </a:r>
          </a:p>
          <a:p>
            <a:pPr marL="342900" indent="-342900">
              <a:lnSpc>
                <a:spcPct val="200000"/>
              </a:lnSpc>
              <a:buBlip>
                <a:blip r:embed="rId3"/>
              </a:buBlip>
            </a:pPr>
            <a:r>
              <a:rPr lang="en-US" sz="2000">
                <a:ea typeface="+mn-lt"/>
                <a:cs typeface="+mn-lt"/>
              </a:rPr>
              <a:t>What are some challenges?</a:t>
            </a:r>
          </a:p>
        </p:txBody>
      </p:sp>
      <p:grpSp>
        <p:nvGrpSpPr>
          <p:cNvPr id="13" name="Group 12">
            <a:extLst>
              <a:ext uri="{FF2B5EF4-FFF2-40B4-BE49-F238E27FC236}">
                <a16:creationId xmlns:a16="http://schemas.microsoft.com/office/drawing/2014/main" id="{0361D12A-CB41-5471-E4EC-116897CFC959}"/>
              </a:ext>
            </a:extLst>
          </p:cNvPr>
          <p:cNvGrpSpPr/>
          <p:nvPr/>
        </p:nvGrpSpPr>
        <p:grpSpPr>
          <a:xfrm>
            <a:off x="0" y="6401278"/>
            <a:ext cx="12194219" cy="304775"/>
            <a:chOff x="0" y="6172638"/>
            <a:chExt cx="12194219" cy="304775"/>
          </a:xfrm>
        </p:grpSpPr>
        <p:sp>
          <p:nvSpPr>
            <p:cNvPr id="14" name="Freeform: Shape 13">
              <a:extLst>
                <a:ext uri="{FF2B5EF4-FFF2-40B4-BE49-F238E27FC236}">
                  <a16:creationId xmlns:a16="http://schemas.microsoft.com/office/drawing/2014/main" id="{7889754C-5C10-D616-D7F9-BC9E24E5A405}"/>
                </a:ext>
              </a:extLst>
            </p:cNvPr>
            <p:cNvSpPr/>
            <p:nvPr/>
          </p:nvSpPr>
          <p:spPr>
            <a:xfrm flipV="1">
              <a:off x="0" y="6361601"/>
              <a:ext cx="9758551" cy="36576"/>
            </a:xfrm>
            <a:custGeom>
              <a:avLst/>
              <a:gdLst>
                <a:gd name="connsiteX0" fmla="*/ 0 w 9428988"/>
                <a:gd name="connsiteY0" fmla="*/ 0 h 38100"/>
                <a:gd name="connsiteX1" fmla="*/ 9428988 w 9428988"/>
                <a:gd name="connsiteY1" fmla="*/ 0 h 38100"/>
                <a:gd name="connsiteX2" fmla="*/ 9428988 w 9428988"/>
                <a:gd name="connsiteY2" fmla="*/ 38100 h 38100"/>
                <a:gd name="connsiteX3" fmla="*/ 0 w 9428988"/>
                <a:gd name="connsiteY3" fmla="*/ 38100 h 38100"/>
              </a:gdLst>
              <a:ahLst/>
              <a:cxnLst>
                <a:cxn ang="0">
                  <a:pos x="connsiteX0" y="connsiteY0"/>
                </a:cxn>
                <a:cxn ang="0">
                  <a:pos x="connsiteX1" y="connsiteY1"/>
                </a:cxn>
                <a:cxn ang="0">
                  <a:pos x="connsiteX2" y="connsiteY2"/>
                </a:cxn>
                <a:cxn ang="0">
                  <a:pos x="connsiteX3" y="connsiteY3"/>
                </a:cxn>
              </a:cxnLst>
              <a:rect l="l" t="t" r="r" b="b"/>
              <a:pathLst>
                <a:path w="9428988" h="38100">
                  <a:moveTo>
                    <a:pt x="0" y="0"/>
                  </a:moveTo>
                  <a:lnTo>
                    <a:pt x="9428988" y="0"/>
                  </a:lnTo>
                  <a:lnTo>
                    <a:pt x="9428988" y="38100"/>
                  </a:lnTo>
                  <a:lnTo>
                    <a:pt x="0" y="38100"/>
                  </a:lnTo>
                  <a:close/>
                </a:path>
              </a:pathLst>
            </a:custGeom>
            <a:solidFill>
              <a:srgbClr val="F7C43A"/>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15" name="Picture 14" descr="Text&#10;&#10;Description automatically generated">
              <a:extLst>
                <a:ext uri="{FF2B5EF4-FFF2-40B4-BE49-F238E27FC236}">
                  <a16:creationId xmlns:a16="http://schemas.microsoft.com/office/drawing/2014/main" id="{B201CAC6-789A-39B2-BAF8-33504E5D89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8570" y="6172638"/>
              <a:ext cx="1737216" cy="304775"/>
            </a:xfrm>
            <a:prstGeom prst="rect">
              <a:avLst/>
            </a:prstGeom>
          </p:spPr>
        </p:pic>
        <p:sp>
          <p:nvSpPr>
            <p:cNvPr id="16" name="Freeform: Shape 15">
              <a:extLst>
                <a:ext uri="{FF2B5EF4-FFF2-40B4-BE49-F238E27FC236}">
                  <a16:creationId xmlns:a16="http://schemas.microsoft.com/office/drawing/2014/main" id="{41E8C37E-F66C-4F41-235B-08B23CDCEE17}"/>
                </a:ext>
              </a:extLst>
            </p:cNvPr>
            <p:cNvSpPr/>
            <p:nvPr/>
          </p:nvSpPr>
          <p:spPr>
            <a:xfrm>
              <a:off x="11935806" y="6325027"/>
              <a:ext cx="258413" cy="38100"/>
            </a:xfrm>
            <a:custGeom>
              <a:avLst/>
              <a:gdLst>
                <a:gd name="connsiteX0" fmla="*/ 0 w 258413"/>
                <a:gd name="connsiteY0" fmla="*/ 0 h 38100"/>
                <a:gd name="connsiteX1" fmla="*/ 258413 w 258413"/>
                <a:gd name="connsiteY1" fmla="*/ 0 h 38100"/>
                <a:gd name="connsiteX2" fmla="*/ 258413 w 258413"/>
                <a:gd name="connsiteY2" fmla="*/ 38100 h 38100"/>
                <a:gd name="connsiteX3" fmla="*/ 0 w 258413"/>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58413" h="38100">
                  <a:moveTo>
                    <a:pt x="0" y="0"/>
                  </a:moveTo>
                  <a:lnTo>
                    <a:pt x="258413" y="0"/>
                  </a:lnTo>
                  <a:lnTo>
                    <a:pt x="258413" y="38100"/>
                  </a:lnTo>
                  <a:lnTo>
                    <a:pt x="0" y="38100"/>
                  </a:lnTo>
                  <a:close/>
                </a:path>
              </a:pathLst>
            </a:custGeom>
            <a:solidFill>
              <a:srgbClr val="F7C43A"/>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Tree>
    <p:extLst>
      <p:ext uri="{BB962C8B-B14F-4D97-AF65-F5344CB8AC3E}">
        <p14:creationId xmlns:p14="http://schemas.microsoft.com/office/powerpoint/2010/main" val="2666042928"/>
      </p:ext>
    </p:extLst>
  </p:cSld>
  <p:clrMapOvr>
    <a:masterClrMapping/>
  </p:clrMapOvr>
</p:sld>
</file>

<file path=ppt/theme/theme1.xml><?xml version="1.0" encoding="utf-8"?>
<a:theme xmlns:a="http://schemas.openxmlformats.org/drawingml/2006/main" name="Office Theme">
  <a:themeElements>
    <a:clrScheme name="AI - Brand Colors">
      <a:dk1>
        <a:sysClr val="windowText" lastClr="000000"/>
      </a:dk1>
      <a:lt1>
        <a:sysClr val="window" lastClr="FFFFFF"/>
      </a:lt1>
      <a:dk2>
        <a:srgbClr val="44546A"/>
      </a:dk2>
      <a:lt2>
        <a:srgbClr val="E7E6E6"/>
      </a:lt2>
      <a:accent1>
        <a:srgbClr val="141B26"/>
      </a:accent1>
      <a:accent2>
        <a:srgbClr val="007AC3"/>
      </a:accent2>
      <a:accent3>
        <a:srgbClr val="E9F7FF"/>
      </a:accent3>
      <a:accent4>
        <a:srgbClr val="6C7E93"/>
      </a:accent4>
      <a:accent5>
        <a:srgbClr val="F7C43A"/>
      </a:accent5>
      <a:accent6>
        <a:srgbClr val="FFFFFF"/>
      </a:accent6>
      <a:hlink>
        <a:srgbClr val="0563C1"/>
      </a:hlink>
      <a:folHlink>
        <a:srgbClr val="954F72"/>
      </a:folHlink>
    </a:clrScheme>
    <a:fontScheme name="Montserrat">
      <a:majorFont>
        <a:latin typeface="Montserrat Bold"/>
        <a:ea typeface=""/>
        <a:cs typeface=""/>
      </a:majorFont>
      <a:minorFont>
        <a:latin typeface="Montserra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1182</TotalTime>
  <Words>1169</Words>
  <Application>Microsoft Office PowerPoint</Application>
  <PresentationFormat>Widescreen</PresentationFormat>
  <Paragraphs>207</Paragraphs>
  <Slides>28</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Montserrat</vt:lpstr>
      <vt:lpstr>Montserrat </vt:lpstr>
      <vt:lpstr>Montserrat Bold</vt:lpstr>
      <vt:lpstr>Montserrat Light</vt:lpstr>
      <vt:lpstr>Montserrat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danish</dc:creator>
  <cp:lastModifiedBy>Kenny Tong</cp:lastModifiedBy>
  <cp:revision>6</cp:revision>
  <dcterms:created xsi:type="dcterms:W3CDTF">2022-02-16T12:43:45Z</dcterms:created>
  <dcterms:modified xsi:type="dcterms:W3CDTF">2023-03-29T15:54:58Z</dcterms:modified>
</cp:coreProperties>
</file>