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8" r:id="rId2"/>
    <p:sldId id="334" r:id="rId3"/>
    <p:sldId id="332" r:id="rId4"/>
    <p:sldId id="333" r:id="rId5"/>
    <p:sldId id="358" r:id="rId6"/>
    <p:sldId id="335" r:id="rId7"/>
    <p:sldId id="359" r:id="rId8"/>
    <p:sldId id="366" r:id="rId9"/>
    <p:sldId id="312" r:id="rId10"/>
    <p:sldId id="320" r:id="rId11"/>
    <p:sldId id="339" r:id="rId12"/>
    <p:sldId id="311" r:id="rId13"/>
    <p:sldId id="327" r:id="rId14"/>
    <p:sldId id="313" r:id="rId15"/>
    <p:sldId id="326" r:id="rId16"/>
    <p:sldId id="314" r:id="rId17"/>
    <p:sldId id="341" r:id="rId18"/>
    <p:sldId id="318" r:id="rId19"/>
    <p:sldId id="319" r:id="rId20"/>
    <p:sldId id="340" r:id="rId21"/>
    <p:sldId id="330" r:id="rId22"/>
    <p:sldId id="367" r:id="rId23"/>
    <p:sldId id="360" r:id="rId24"/>
    <p:sldId id="361" r:id="rId25"/>
    <p:sldId id="373" r:id="rId26"/>
    <p:sldId id="322" r:id="rId27"/>
    <p:sldId id="345" r:id="rId28"/>
    <p:sldId id="343" r:id="rId29"/>
    <p:sldId id="365" r:id="rId30"/>
    <p:sldId id="347" r:id="rId31"/>
    <p:sldId id="344" r:id="rId32"/>
    <p:sldId id="321" r:id="rId33"/>
    <p:sldId id="346" r:id="rId34"/>
    <p:sldId id="363" r:id="rId35"/>
    <p:sldId id="364" r:id="rId36"/>
    <p:sldId id="349" r:id="rId37"/>
    <p:sldId id="351" r:id="rId38"/>
    <p:sldId id="324" r:id="rId39"/>
    <p:sldId id="348" r:id="rId40"/>
    <p:sldId id="350" r:id="rId41"/>
    <p:sldId id="325" r:id="rId42"/>
    <p:sldId id="368" r:id="rId43"/>
    <p:sldId id="357" r:id="rId44"/>
    <p:sldId id="369" r:id="rId45"/>
    <p:sldId id="371" r:id="rId46"/>
    <p:sldId id="355" r:id="rId47"/>
    <p:sldId id="372" r:id="rId48"/>
    <p:sldId id="26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D"/>
    <a:srgbClr val="107ABF"/>
    <a:srgbClr val="141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078A7-DE93-5917-2E5D-48B0499FBE04}" v="536" dt="2022-06-24T22:15:51.214"/>
    <p1510:client id="{3B31C91D-2543-8BA1-004D-179CED39DD4B}" v="629" dt="2022-05-25T20:13:52.260"/>
    <p1510:client id="{41C6921A-8A6F-298A-1E2C-417E774741EB}" v="829" dt="2022-06-21T15:26:36.930"/>
    <p1510:client id="{4B70BDBC-38D2-8522-A932-981060010858}" v="1783" dt="2022-06-23T18:20:33.632"/>
    <p1510:client id="{5E1104D1-2BF2-CE49-CD5B-1AA0D099633A}" v="714" dt="2022-04-07T13:06:31.221"/>
    <p1510:client id="{659090E5-9A0F-8DDD-8533-6510E34B2910}" v="1589" dt="2022-06-27T12:04:22.365"/>
    <p1510:client id="{6BBF51E5-FC08-228D-67DA-BAD6764A11BC}" v="654" dt="2022-05-20T21:12:29.667"/>
    <p1510:client id="{8D25867E-8052-DF83-21EE-E32653591C81}" v="69" dt="2022-04-07T14:28:32.365"/>
    <p1510:client id="{A80E7C37-D00A-B66D-3F4B-71B1EBA3F9CF}" v="58" dt="2022-04-06T20:08:26.578"/>
    <p1510:client id="{D1CFA577-9F16-843D-ED58-4972C24D4162}" v="22" dt="2022-06-06T18:24:53.100"/>
    <p1510:client id="{D5F90024-B4CE-5BD4-2779-28BD72600B52}" v="1269" dt="2022-06-02T22:32:35.796"/>
    <p1510:client id="{E094429C-7F37-40AC-EC80-AEB6C759FEC2}" v="527" dt="2022-06-23T15:54:19.406"/>
    <p1510:client id="{EBABDB59-17FC-460C-9CF3-7B545DB8215D}" v="6" dt="2022-04-06T20:03:54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20" autoAdjust="0"/>
  </p:normalViewPr>
  <p:slideViewPr>
    <p:cSldViewPr snapToGrid="0">
      <p:cViewPr varScale="1">
        <p:scale>
          <a:sx n="94" d="100"/>
          <a:sy n="94" d="100"/>
        </p:scale>
        <p:origin x="1203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y Tong" userId="S::ktong@bridge-intel.com::be6c08f4-0877-460c-95f4-deecf0de801b" providerId="AD" clId="Web-{6BBF51E5-FC08-228D-67DA-BAD6764A11BC}"/>
    <pc:docChg chg="modSld">
      <pc:chgData name="Kenny Tong" userId="S::ktong@bridge-intel.com::be6c08f4-0877-460c-95f4-deecf0de801b" providerId="AD" clId="Web-{6BBF51E5-FC08-228D-67DA-BAD6764A11BC}" dt="2022-05-20T21:12:24.917" v="320" actId="20577"/>
      <pc:docMkLst>
        <pc:docMk/>
      </pc:docMkLst>
      <pc:sldChg chg="modSp">
        <pc:chgData name="Kenny Tong" userId="S::ktong@bridge-intel.com::be6c08f4-0877-460c-95f4-deecf0de801b" providerId="AD" clId="Web-{6BBF51E5-FC08-228D-67DA-BAD6764A11BC}" dt="2022-05-20T18:50:42.409" v="0" actId="20577"/>
        <pc:sldMkLst>
          <pc:docMk/>
          <pc:sldMk cId="3954894092" sldId="311"/>
        </pc:sldMkLst>
        <pc:spChg chg="mod">
          <ac:chgData name="Kenny Tong" userId="S::ktong@bridge-intel.com::be6c08f4-0877-460c-95f4-deecf0de801b" providerId="AD" clId="Web-{6BBF51E5-FC08-228D-67DA-BAD6764A11BC}" dt="2022-05-20T18:50:42.409" v="0" actId="20577"/>
          <ac:spMkLst>
            <pc:docMk/>
            <pc:sldMk cId="3954894092" sldId="311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BBF51E5-FC08-228D-67DA-BAD6764A11BC}" dt="2022-05-20T20:23:09.807" v="144" actId="20577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6BBF51E5-FC08-228D-67DA-BAD6764A11BC}" dt="2022-05-20T20:23:09.807" v="144" actId="20577"/>
          <ac:spMkLst>
            <pc:docMk/>
            <pc:sldMk cId="401409263" sldId="313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BBF51E5-FC08-228D-67DA-BAD6764A11BC}" dt="2022-05-20T20:33:09.207" v="208" actId="20577"/>
        <pc:sldMkLst>
          <pc:docMk/>
          <pc:sldMk cId="3578815282" sldId="317"/>
        </pc:sldMkLst>
        <pc:spChg chg="mod">
          <ac:chgData name="Kenny Tong" userId="S::ktong@bridge-intel.com::be6c08f4-0877-460c-95f4-deecf0de801b" providerId="AD" clId="Web-{6BBF51E5-FC08-228D-67DA-BAD6764A11BC}" dt="2022-05-20T20:33:09.207" v="208" actId="20577"/>
          <ac:spMkLst>
            <pc:docMk/>
            <pc:sldMk cId="3578815282" sldId="317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BBF51E5-FC08-228D-67DA-BAD6764A11BC}" dt="2022-05-20T20:45:00.106" v="268" actId="20577"/>
        <pc:sldMkLst>
          <pc:docMk/>
          <pc:sldMk cId="2360149279" sldId="318"/>
        </pc:sldMkLst>
        <pc:spChg chg="mod">
          <ac:chgData name="Kenny Tong" userId="S::ktong@bridge-intel.com::be6c08f4-0877-460c-95f4-deecf0de801b" providerId="AD" clId="Web-{6BBF51E5-FC08-228D-67DA-BAD6764A11BC}" dt="2022-05-20T20:45:00.106" v="268" actId="20577"/>
          <ac:spMkLst>
            <pc:docMk/>
            <pc:sldMk cId="2360149279" sldId="318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BBF51E5-FC08-228D-67DA-BAD6764A11BC}" dt="2022-05-20T21:12:24.917" v="320" actId="20577"/>
        <pc:sldMkLst>
          <pc:docMk/>
          <pc:sldMk cId="515822594" sldId="321"/>
        </pc:sldMkLst>
        <pc:spChg chg="mod">
          <ac:chgData name="Kenny Tong" userId="S::ktong@bridge-intel.com::be6c08f4-0877-460c-95f4-deecf0de801b" providerId="AD" clId="Web-{6BBF51E5-FC08-228D-67DA-BAD6764A11BC}" dt="2022-05-20T21:12:24.917" v="320" actId="20577"/>
          <ac:spMkLst>
            <pc:docMk/>
            <pc:sldMk cId="515822594" sldId="321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BBF51E5-FC08-228D-67DA-BAD6764A11BC}" dt="2022-05-20T21:03:30.048" v="283" actId="20577"/>
        <pc:sldMkLst>
          <pc:docMk/>
          <pc:sldMk cId="2294087892" sldId="325"/>
        </pc:sldMkLst>
        <pc:spChg chg="mod">
          <ac:chgData name="Kenny Tong" userId="S::ktong@bridge-intel.com::be6c08f4-0877-460c-95f4-deecf0de801b" providerId="AD" clId="Web-{6BBF51E5-FC08-228D-67DA-BAD6764A11BC}" dt="2022-05-20T21:03:30.048" v="283" actId="20577"/>
          <ac:spMkLst>
            <pc:docMk/>
            <pc:sldMk cId="2294087892" sldId="325"/>
            <ac:spMk id="38" creationId="{A2C3284D-047E-40F1-86EF-0F121744D628}"/>
          </ac:spMkLst>
        </pc:spChg>
      </pc:sldChg>
    </pc:docChg>
  </pc:docChgLst>
  <pc:docChgLst>
    <pc:chgData name="Kenny Tong" userId="S::ktong@bridge-intel.com::be6c08f4-0877-460c-95f4-deecf0de801b" providerId="AD" clId="Web-{D1CFA577-9F16-843D-ED58-4972C24D4162}"/>
    <pc:docChg chg="modSld">
      <pc:chgData name="Kenny Tong" userId="S::ktong@bridge-intel.com::be6c08f4-0877-460c-95f4-deecf0de801b" providerId="AD" clId="Web-{D1CFA577-9F16-843D-ED58-4972C24D4162}" dt="2022-06-06T18:24:49.491" v="9" actId="20577"/>
      <pc:docMkLst>
        <pc:docMk/>
      </pc:docMkLst>
      <pc:sldChg chg="modSp">
        <pc:chgData name="Kenny Tong" userId="S::ktong@bridge-intel.com::be6c08f4-0877-460c-95f4-deecf0de801b" providerId="AD" clId="Web-{D1CFA577-9F16-843D-ED58-4972C24D4162}" dt="2022-06-06T18:24:49.491" v="9" actId="20577"/>
        <pc:sldMkLst>
          <pc:docMk/>
          <pc:sldMk cId="2318327695" sldId="332"/>
        </pc:sldMkLst>
        <pc:spChg chg="mod">
          <ac:chgData name="Kenny Tong" userId="S::ktong@bridge-intel.com::be6c08f4-0877-460c-95f4-deecf0de801b" providerId="AD" clId="Web-{D1CFA577-9F16-843D-ED58-4972C24D4162}" dt="2022-06-06T18:24:49.491" v="9" actId="20577"/>
          <ac:spMkLst>
            <pc:docMk/>
            <pc:sldMk cId="2318327695" sldId="332"/>
            <ac:spMk id="11" creationId="{D6DB5852-7E7A-4244-B268-D8E69D962F76}"/>
          </ac:spMkLst>
        </pc:spChg>
      </pc:sldChg>
    </pc:docChg>
  </pc:docChgLst>
  <pc:docChgLst>
    <pc:chgData name="Kenny Tong" userId="S::ktong@bridge-intel.com::be6c08f4-0877-460c-95f4-deecf0de801b" providerId="AD" clId="Web-{5E1104D1-2BF2-CE49-CD5B-1AA0D099633A}"/>
    <pc:docChg chg="modSld">
      <pc:chgData name="Kenny Tong" userId="S::ktong@bridge-intel.com::be6c08f4-0877-460c-95f4-deecf0de801b" providerId="AD" clId="Web-{5E1104D1-2BF2-CE49-CD5B-1AA0D099633A}" dt="2022-04-07T13:06:29.643" v="376" actId="20577"/>
      <pc:docMkLst>
        <pc:docMk/>
      </pc:docMkLst>
      <pc:sldChg chg="modSp">
        <pc:chgData name="Kenny Tong" userId="S::ktong@bridge-intel.com::be6c08f4-0877-460c-95f4-deecf0de801b" providerId="AD" clId="Web-{5E1104D1-2BF2-CE49-CD5B-1AA0D099633A}" dt="2022-04-07T12:56:56.408" v="86" actId="1076"/>
        <pc:sldMkLst>
          <pc:docMk/>
          <pc:sldMk cId="468970941" sldId="278"/>
        </pc:sldMkLst>
        <pc:spChg chg="mod">
          <ac:chgData name="Kenny Tong" userId="S::ktong@bridge-intel.com::be6c08f4-0877-460c-95f4-deecf0de801b" providerId="AD" clId="Web-{5E1104D1-2BF2-CE49-CD5B-1AA0D099633A}" dt="2022-04-07T12:56:56.408" v="86" actId="1076"/>
          <ac:spMkLst>
            <pc:docMk/>
            <pc:sldMk cId="468970941" sldId="278"/>
            <ac:spMk id="2" creationId="{A20CD0DF-FAD6-484F-A999-63D36416B85E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7T12:58:19.674" v="169" actId="20577"/>
        <pc:sldMkLst>
          <pc:docMk/>
          <pc:sldMk cId="655387304" sldId="287"/>
        </pc:sldMkLst>
        <pc:spChg chg="mod">
          <ac:chgData name="Kenny Tong" userId="S::ktong@bridge-intel.com::be6c08f4-0877-460c-95f4-deecf0de801b" providerId="AD" clId="Web-{5E1104D1-2BF2-CE49-CD5B-1AA0D099633A}" dt="2022-04-07T12:58:19.674" v="169" actId="20577"/>
          <ac:spMkLst>
            <pc:docMk/>
            <pc:sldMk cId="655387304" sldId="287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7T13:06:29.643" v="376" actId="20577"/>
        <pc:sldMkLst>
          <pc:docMk/>
          <pc:sldMk cId="624742742" sldId="296"/>
        </pc:sldMkLst>
        <pc:spChg chg="mod">
          <ac:chgData name="Kenny Tong" userId="S::ktong@bridge-intel.com::be6c08f4-0877-460c-95f4-deecf0de801b" providerId="AD" clId="Web-{5E1104D1-2BF2-CE49-CD5B-1AA0D099633A}" dt="2022-04-07T13:06:29.643" v="376" actId="20577"/>
          <ac:spMkLst>
            <pc:docMk/>
            <pc:sldMk cId="624742742" sldId="296"/>
            <ac:spMk id="16" creationId="{FDF2CDEC-069F-4FA2-8847-C93338D8BF09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7T12:56:45.814" v="85" actId="20577"/>
        <pc:sldMkLst>
          <pc:docMk/>
          <pc:sldMk cId="996629339" sldId="298"/>
        </pc:sldMkLst>
        <pc:spChg chg="mod">
          <ac:chgData name="Kenny Tong" userId="S::ktong@bridge-intel.com::be6c08f4-0877-460c-95f4-deecf0de801b" providerId="AD" clId="Web-{5E1104D1-2BF2-CE49-CD5B-1AA0D099633A}" dt="2022-04-07T12:56:45.814" v="85" actId="20577"/>
          <ac:spMkLst>
            <pc:docMk/>
            <pc:sldMk cId="996629339" sldId="298"/>
            <ac:spMk id="2" creationId="{A20CD0DF-FAD6-484F-A999-63D36416B85E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7T13:02:13.939" v="375" actId="20577"/>
        <pc:sldMkLst>
          <pc:docMk/>
          <pc:sldMk cId="2937939708" sldId="301"/>
        </pc:sldMkLst>
        <pc:spChg chg="mod">
          <ac:chgData name="Kenny Tong" userId="S::ktong@bridge-intel.com::be6c08f4-0877-460c-95f4-deecf0de801b" providerId="AD" clId="Web-{5E1104D1-2BF2-CE49-CD5B-1AA0D099633A}" dt="2022-04-07T13:02:13.939" v="375" actId="20577"/>
          <ac:spMkLst>
            <pc:docMk/>
            <pc:sldMk cId="2937939708" sldId="301"/>
            <ac:spMk id="16" creationId="{FDF2CDEC-069F-4FA2-8847-C93338D8BF09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6T23:19:48.205" v="2" actId="20577"/>
        <pc:sldMkLst>
          <pc:docMk/>
          <pc:sldMk cId="2044209550" sldId="304"/>
        </pc:sldMkLst>
        <pc:spChg chg="mod">
          <ac:chgData name="Kenny Tong" userId="S::ktong@bridge-intel.com::be6c08f4-0877-460c-95f4-deecf0de801b" providerId="AD" clId="Web-{5E1104D1-2BF2-CE49-CD5B-1AA0D099633A}" dt="2022-04-06T23:19:48.205" v="2" actId="20577"/>
          <ac:spMkLst>
            <pc:docMk/>
            <pc:sldMk cId="2044209550" sldId="304"/>
            <ac:spMk id="2" creationId="{A20CD0DF-FAD6-484F-A999-63D36416B85E}"/>
          </ac:spMkLst>
        </pc:spChg>
      </pc:sldChg>
      <pc:sldChg chg="modSp">
        <pc:chgData name="Kenny Tong" userId="S::ktong@bridge-intel.com::be6c08f4-0877-460c-95f4-deecf0de801b" providerId="AD" clId="Web-{5E1104D1-2BF2-CE49-CD5B-1AA0D099633A}" dt="2022-04-07T12:57:24.080" v="95" actId="20577"/>
        <pc:sldMkLst>
          <pc:docMk/>
          <pc:sldMk cId="2662215107" sldId="309"/>
        </pc:sldMkLst>
        <pc:graphicFrameChg chg="modGraphic">
          <ac:chgData name="Kenny Tong" userId="S::ktong@bridge-intel.com::be6c08f4-0877-460c-95f4-deecf0de801b" providerId="AD" clId="Web-{5E1104D1-2BF2-CE49-CD5B-1AA0D099633A}" dt="2022-04-07T12:57:24.080" v="95" actId="20577"/>
          <ac:graphicFrameMkLst>
            <pc:docMk/>
            <pc:sldMk cId="2662215107" sldId="309"/>
            <ac:graphicFrameMk id="3" creationId="{6DEFFB07-B9E0-4230-9C97-14A7EB9DA1F0}"/>
          </ac:graphicFrameMkLst>
        </pc:graphicFrameChg>
      </pc:sldChg>
    </pc:docChg>
  </pc:docChgLst>
  <pc:docChgLst>
    <pc:chgData name="Kenny Tong" userId="S::ktong@bridge-intel.com::be6c08f4-0877-460c-95f4-deecf0de801b" providerId="AD" clId="Web-{3B31C91D-2543-8BA1-004D-179CED39DD4B}"/>
    <pc:docChg chg="addSld delSld modSld">
      <pc:chgData name="Kenny Tong" userId="S::ktong@bridge-intel.com::be6c08f4-0877-460c-95f4-deecf0de801b" providerId="AD" clId="Web-{3B31C91D-2543-8BA1-004D-179CED39DD4B}" dt="2022-05-25T20:13:51.932" v="311" actId="20577"/>
      <pc:docMkLst>
        <pc:docMk/>
      </pc:docMkLst>
      <pc:sldChg chg="modSp">
        <pc:chgData name="Kenny Tong" userId="S::ktong@bridge-intel.com::be6c08f4-0877-460c-95f4-deecf0de801b" providerId="AD" clId="Web-{3B31C91D-2543-8BA1-004D-179CED39DD4B}" dt="2022-05-25T20:01:39.102" v="157" actId="20577"/>
        <pc:sldMkLst>
          <pc:docMk/>
          <pc:sldMk cId="4269727884" sldId="312"/>
        </pc:sldMkLst>
        <pc:spChg chg="mod">
          <ac:chgData name="Kenny Tong" userId="S::ktong@bridge-intel.com::be6c08f4-0877-460c-95f4-deecf0de801b" providerId="AD" clId="Web-{3B31C91D-2543-8BA1-004D-179CED39DD4B}" dt="2022-05-25T20:01:39.102" v="157" actId="20577"/>
          <ac:spMkLst>
            <pc:docMk/>
            <pc:sldMk cId="4269727884" sldId="312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3B31C91D-2543-8BA1-004D-179CED39DD4B}" dt="2022-05-25T20:13:51.932" v="311" actId="20577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3B31C91D-2543-8BA1-004D-179CED39DD4B}" dt="2022-05-25T20:11:10.900" v="206" actId="20577"/>
          <ac:spMkLst>
            <pc:docMk/>
            <pc:sldMk cId="401409263" sldId="313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3B31C91D-2543-8BA1-004D-179CED39DD4B}" dt="2022-05-25T20:12:25.275" v="279" actId="20577"/>
          <ac:spMkLst>
            <pc:docMk/>
            <pc:sldMk cId="401409263" sldId="313"/>
            <ac:spMk id="12" creationId="{48674725-3B7A-446D-A7D0-6404F6048F02}"/>
          </ac:spMkLst>
        </pc:spChg>
        <pc:spChg chg="mod">
          <ac:chgData name="Kenny Tong" userId="S::ktong@bridge-intel.com::be6c08f4-0877-460c-95f4-deecf0de801b" providerId="AD" clId="Web-{3B31C91D-2543-8BA1-004D-179CED39DD4B}" dt="2022-05-25T20:13:51.932" v="311" actId="20577"/>
          <ac:spMkLst>
            <pc:docMk/>
            <pc:sldMk cId="401409263" sldId="313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3B31C91D-2543-8BA1-004D-179CED39DD4B}" dt="2022-05-25T20:02:00.181" v="160" actId="20577"/>
        <pc:sldMkLst>
          <pc:docMk/>
          <pc:sldMk cId="1815753002" sldId="314"/>
        </pc:sldMkLst>
        <pc:spChg chg="mod">
          <ac:chgData name="Kenny Tong" userId="S::ktong@bridge-intel.com::be6c08f4-0877-460c-95f4-deecf0de801b" providerId="AD" clId="Web-{3B31C91D-2543-8BA1-004D-179CED39DD4B}" dt="2022-05-25T20:02:00.181" v="160" actId="20577"/>
          <ac:spMkLst>
            <pc:docMk/>
            <pc:sldMk cId="1815753002" sldId="314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3B31C91D-2543-8BA1-004D-179CED39DD4B}" dt="2022-05-25T20:02:01.915" v="161" actId="20577"/>
        <pc:sldMkLst>
          <pc:docMk/>
          <pc:sldMk cId="971423936" sldId="315"/>
        </pc:sldMkLst>
        <pc:spChg chg="mod">
          <ac:chgData name="Kenny Tong" userId="S::ktong@bridge-intel.com::be6c08f4-0877-460c-95f4-deecf0de801b" providerId="AD" clId="Web-{3B31C91D-2543-8BA1-004D-179CED39DD4B}" dt="2022-05-25T20:02:01.915" v="161" actId="20577"/>
          <ac:spMkLst>
            <pc:docMk/>
            <pc:sldMk cId="971423936" sldId="315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3B31C91D-2543-8BA1-004D-179CED39DD4B}" dt="2022-05-25T20:02:04.649" v="162" actId="20577"/>
        <pc:sldMkLst>
          <pc:docMk/>
          <pc:sldMk cId="4163540218" sldId="316"/>
        </pc:sldMkLst>
        <pc:spChg chg="mod">
          <ac:chgData name="Kenny Tong" userId="S::ktong@bridge-intel.com::be6c08f4-0877-460c-95f4-deecf0de801b" providerId="AD" clId="Web-{3B31C91D-2543-8BA1-004D-179CED39DD4B}" dt="2022-05-25T20:02:04.649" v="162" actId="20577"/>
          <ac:spMkLst>
            <pc:docMk/>
            <pc:sldMk cId="4163540218" sldId="316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3B31C91D-2543-8BA1-004D-179CED39DD4B}" dt="2022-05-25T19:55:25.227" v="155" actId="1076"/>
        <pc:sldMkLst>
          <pc:docMk/>
          <pc:sldMk cId="2294087892" sldId="325"/>
        </pc:sldMkLst>
        <pc:spChg chg="mod">
          <ac:chgData name="Kenny Tong" userId="S::ktong@bridge-intel.com::be6c08f4-0877-460c-95f4-deecf0de801b" providerId="AD" clId="Web-{3B31C91D-2543-8BA1-004D-179CED39DD4B}" dt="2022-05-25T19:55:25.227" v="155" actId="1076"/>
          <ac:spMkLst>
            <pc:docMk/>
            <pc:sldMk cId="2294087892" sldId="325"/>
            <ac:spMk id="38" creationId="{A2C3284D-047E-40F1-86EF-0F121744D628}"/>
          </ac:spMkLst>
        </pc:spChg>
      </pc:sldChg>
      <pc:sldChg chg="add replId">
        <pc:chgData name="Kenny Tong" userId="S::ktong@bridge-intel.com::be6c08f4-0877-460c-95f4-deecf0de801b" providerId="AD" clId="Web-{3B31C91D-2543-8BA1-004D-179CED39DD4B}" dt="2022-05-25T20:10:44.494" v="188"/>
        <pc:sldMkLst>
          <pc:docMk/>
          <pc:sldMk cId="1357819010" sldId="326"/>
        </pc:sldMkLst>
      </pc:sldChg>
      <pc:sldChg chg="modSp add del replId">
        <pc:chgData name="Kenny Tong" userId="S::ktong@bridge-intel.com::be6c08f4-0877-460c-95f4-deecf0de801b" providerId="AD" clId="Web-{3B31C91D-2543-8BA1-004D-179CED39DD4B}" dt="2022-05-25T20:07:50.087" v="187"/>
        <pc:sldMkLst>
          <pc:docMk/>
          <pc:sldMk cId="2704632839" sldId="326"/>
        </pc:sldMkLst>
        <pc:spChg chg="mod">
          <ac:chgData name="Kenny Tong" userId="S::ktong@bridge-intel.com::be6c08f4-0877-460c-95f4-deecf0de801b" providerId="AD" clId="Web-{3B31C91D-2543-8BA1-004D-179CED39DD4B}" dt="2022-05-25T20:03:23.681" v="186" actId="20577"/>
          <ac:spMkLst>
            <pc:docMk/>
            <pc:sldMk cId="2704632839" sldId="326"/>
            <ac:spMk id="11" creationId="{D6DB5852-7E7A-4244-B268-D8E69D962F76}"/>
          </ac:spMkLst>
        </pc:spChg>
      </pc:sldChg>
    </pc:docChg>
  </pc:docChgLst>
  <pc:docChgLst>
    <pc:chgData name="hooman parvardeh" userId="16ffc79b-bd06-4148-9498-63db6eaf6711" providerId="ADAL" clId="{EBABDB59-17FC-460C-9CF3-7B545DB8215D}"/>
    <pc:docChg chg="delSld modSld">
      <pc:chgData name="hooman parvardeh" userId="16ffc79b-bd06-4148-9498-63db6eaf6711" providerId="ADAL" clId="{EBABDB59-17FC-460C-9CF3-7B545DB8215D}" dt="2022-04-06T20:03:54.624" v="6" actId="403"/>
      <pc:docMkLst>
        <pc:docMk/>
      </pc:docMkLst>
      <pc:sldChg chg="modSp">
        <pc:chgData name="hooman parvardeh" userId="16ffc79b-bd06-4148-9498-63db6eaf6711" providerId="ADAL" clId="{EBABDB59-17FC-460C-9CF3-7B545DB8215D}" dt="2022-04-06T20:03:54.624" v="6" actId="403"/>
        <pc:sldMkLst>
          <pc:docMk/>
          <pc:sldMk cId="655387304" sldId="287"/>
        </pc:sldMkLst>
        <pc:spChg chg="mod">
          <ac:chgData name="hooman parvardeh" userId="16ffc79b-bd06-4148-9498-63db6eaf6711" providerId="ADAL" clId="{EBABDB59-17FC-460C-9CF3-7B545DB8215D}" dt="2022-04-06T20:03:54.624" v="6" actId="403"/>
          <ac:spMkLst>
            <pc:docMk/>
            <pc:sldMk cId="655387304" sldId="287"/>
            <ac:spMk id="38" creationId="{A2C3284D-047E-40F1-86EF-0F121744D628}"/>
          </ac:spMkLst>
        </pc:spChg>
      </pc:sldChg>
      <pc:sldChg chg="del">
        <pc:chgData name="hooman parvardeh" userId="16ffc79b-bd06-4148-9498-63db6eaf6711" providerId="ADAL" clId="{EBABDB59-17FC-460C-9CF3-7B545DB8215D}" dt="2022-04-06T20:02:34.862" v="1" actId="47"/>
        <pc:sldMkLst>
          <pc:docMk/>
          <pc:sldMk cId="1757283532" sldId="297"/>
        </pc:sldMkLst>
      </pc:sldChg>
      <pc:sldChg chg="modSp mod modNotesTx">
        <pc:chgData name="hooman parvardeh" userId="16ffc79b-bd06-4148-9498-63db6eaf6711" providerId="ADAL" clId="{EBABDB59-17FC-460C-9CF3-7B545DB8215D}" dt="2022-04-06T20:02:37.291" v="2" actId="20577"/>
        <pc:sldMkLst>
          <pc:docMk/>
          <pc:sldMk cId="4273879532" sldId="302"/>
        </pc:sldMkLst>
        <pc:spChg chg="mod">
          <ac:chgData name="hooman parvardeh" userId="16ffc79b-bd06-4148-9498-63db6eaf6711" providerId="ADAL" clId="{EBABDB59-17FC-460C-9CF3-7B545DB8215D}" dt="2022-04-06T20:02:37.291" v="2" actId="20577"/>
          <ac:spMkLst>
            <pc:docMk/>
            <pc:sldMk cId="4273879532" sldId="302"/>
            <ac:spMk id="11" creationId="{D6DB5852-7E7A-4244-B268-D8E69D962F76}"/>
          </ac:spMkLst>
        </pc:spChg>
      </pc:sldChg>
      <pc:sldChg chg="modSp mod">
        <pc:chgData name="hooman parvardeh" userId="16ffc79b-bd06-4148-9498-63db6eaf6711" providerId="ADAL" clId="{EBABDB59-17FC-460C-9CF3-7B545DB8215D}" dt="2022-04-06T20:02:39.771" v="3" actId="20577"/>
        <pc:sldMkLst>
          <pc:docMk/>
          <pc:sldMk cId="1983334091" sldId="303"/>
        </pc:sldMkLst>
        <pc:spChg chg="mod">
          <ac:chgData name="hooman parvardeh" userId="16ffc79b-bd06-4148-9498-63db6eaf6711" providerId="ADAL" clId="{EBABDB59-17FC-460C-9CF3-7B545DB8215D}" dt="2022-04-06T20:02:39.771" v="3" actId="20577"/>
          <ac:spMkLst>
            <pc:docMk/>
            <pc:sldMk cId="1983334091" sldId="303"/>
            <ac:spMk id="11" creationId="{D6DB5852-7E7A-4244-B268-D8E69D962F76}"/>
          </ac:spMkLst>
        </pc:spChg>
      </pc:sldChg>
      <pc:sldChg chg="modSp mod">
        <pc:chgData name="hooman parvardeh" userId="16ffc79b-bd06-4148-9498-63db6eaf6711" providerId="ADAL" clId="{EBABDB59-17FC-460C-9CF3-7B545DB8215D}" dt="2022-04-06T20:02:41.965" v="4" actId="20577"/>
        <pc:sldMkLst>
          <pc:docMk/>
          <pc:sldMk cId="2044209550" sldId="304"/>
        </pc:sldMkLst>
        <pc:spChg chg="mod">
          <ac:chgData name="hooman parvardeh" userId="16ffc79b-bd06-4148-9498-63db6eaf6711" providerId="ADAL" clId="{EBABDB59-17FC-460C-9CF3-7B545DB8215D}" dt="2022-04-06T20:02:41.965" v="4" actId="20577"/>
          <ac:spMkLst>
            <pc:docMk/>
            <pc:sldMk cId="2044209550" sldId="304"/>
            <ac:spMk id="11" creationId="{D6DB5852-7E7A-4244-B268-D8E69D962F76}"/>
          </ac:spMkLst>
        </pc:spChg>
      </pc:sldChg>
      <pc:sldChg chg="modSp mod">
        <pc:chgData name="hooman parvardeh" userId="16ffc79b-bd06-4148-9498-63db6eaf6711" providerId="ADAL" clId="{EBABDB59-17FC-460C-9CF3-7B545DB8215D}" dt="2022-04-06T20:02:44.308" v="5" actId="20577"/>
        <pc:sldMkLst>
          <pc:docMk/>
          <pc:sldMk cId="3976068658" sldId="306"/>
        </pc:sldMkLst>
        <pc:spChg chg="mod">
          <ac:chgData name="hooman parvardeh" userId="16ffc79b-bd06-4148-9498-63db6eaf6711" providerId="ADAL" clId="{EBABDB59-17FC-460C-9CF3-7B545DB8215D}" dt="2022-04-06T20:02:44.308" v="5" actId="20577"/>
          <ac:spMkLst>
            <pc:docMk/>
            <pc:sldMk cId="3976068658" sldId="306"/>
            <ac:spMk id="11" creationId="{D6DB5852-7E7A-4244-B268-D8E69D962F76}"/>
          </ac:spMkLst>
        </pc:spChg>
      </pc:sldChg>
    </pc:docChg>
  </pc:docChgLst>
  <pc:docChgLst>
    <pc:chgData name="Kenny Tong" userId="S::ktong@bridge-intel.com::be6c08f4-0877-460c-95f4-deecf0de801b" providerId="AD" clId="Web-{41C6921A-8A6F-298A-1E2C-417E774741EB}"/>
    <pc:docChg chg="addSld modSld sldOrd">
      <pc:chgData name="Kenny Tong" userId="S::ktong@bridge-intel.com::be6c08f4-0877-460c-95f4-deecf0de801b" providerId="AD" clId="Web-{41C6921A-8A6F-298A-1E2C-417E774741EB}" dt="2022-06-21T15:26:36.930" v="462" actId="14100"/>
      <pc:docMkLst>
        <pc:docMk/>
      </pc:docMkLst>
      <pc:sldChg chg="modSp">
        <pc:chgData name="Kenny Tong" userId="S::ktong@bridge-intel.com::be6c08f4-0877-460c-95f4-deecf0de801b" providerId="AD" clId="Web-{41C6921A-8A6F-298A-1E2C-417E774741EB}" dt="2022-06-21T13:29:51.528" v="48" actId="20577"/>
        <pc:sldMkLst>
          <pc:docMk/>
          <pc:sldMk cId="3954894092" sldId="311"/>
        </pc:sldMkLst>
        <pc:spChg chg="mod">
          <ac:chgData name="Kenny Tong" userId="S::ktong@bridge-intel.com::be6c08f4-0877-460c-95f4-deecf0de801b" providerId="AD" clId="Web-{41C6921A-8A6F-298A-1E2C-417E774741EB}" dt="2022-06-21T13:29:51.528" v="48" actId="20577"/>
          <ac:spMkLst>
            <pc:docMk/>
            <pc:sldMk cId="3954894092" sldId="311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41C6921A-8A6F-298A-1E2C-417E774741EB}" dt="2022-06-21T15:01:38.056" v="272" actId="1076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41C6921A-8A6F-298A-1E2C-417E774741EB}" dt="2022-06-21T15:00:32.196" v="266" actId="20577"/>
          <ac:spMkLst>
            <pc:docMk/>
            <pc:sldMk cId="401409263" sldId="313"/>
            <ac:spMk id="12" creationId="{48674725-3B7A-446D-A7D0-6404F6048F02}"/>
          </ac:spMkLst>
        </pc:spChg>
        <pc:spChg chg="mod">
          <ac:chgData name="Kenny Tong" userId="S::ktong@bridge-intel.com::be6c08f4-0877-460c-95f4-deecf0de801b" providerId="AD" clId="Web-{41C6921A-8A6F-298A-1E2C-417E774741EB}" dt="2022-06-21T15:01:38.056" v="272" actId="1076"/>
          <ac:spMkLst>
            <pc:docMk/>
            <pc:sldMk cId="401409263" sldId="313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41C6921A-8A6F-298A-1E2C-417E774741EB}" dt="2022-06-21T15:04:44.074" v="288" actId="20577"/>
        <pc:sldMkLst>
          <pc:docMk/>
          <pc:sldMk cId="3578815282" sldId="317"/>
        </pc:sldMkLst>
        <pc:spChg chg="mod">
          <ac:chgData name="Kenny Tong" userId="S::ktong@bridge-intel.com::be6c08f4-0877-460c-95f4-deecf0de801b" providerId="AD" clId="Web-{41C6921A-8A6F-298A-1E2C-417E774741EB}" dt="2022-06-21T15:02:50.010" v="280" actId="20577"/>
          <ac:spMkLst>
            <pc:docMk/>
            <pc:sldMk cId="3578815282" sldId="317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1C6921A-8A6F-298A-1E2C-417E774741EB}" dt="2022-06-21T15:04:44.074" v="288" actId="20577"/>
          <ac:spMkLst>
            <pc:docMk/>
            <pc:sldMk cId="3578815282" sldId="317"/>
            <ac:spMk id="38" creationId="{A2C3284D-047E-40F1-86EF-0F121744D628}"/>
          </ac:spMkLst>
        </pc:spChg>
      </pc:sldChg>
      <pc:sldChg chg="delSp modSp delAnim">
        <pc:chgData name="Kenny Tong" userId="S::ktong@bridge-intel.com::be6c08f4-0877-460c-95f4-deecf0de801b" providerId="AD" clId="Web-{41C6921A-8A6F-298A-1E2C-417E774741EB}" dt="2022-06-21T15:05:53.793" v="296" actId="20577"/>
        <pc:sldMkLst>
          <pc:docMk/>
          <pc:sldMk cId="2360149279" sldId="318"/>
        </pc:sldMkLst>
        <pc:spChg chg="mod">
          <ac:chgData name="Kenny Tong" userId="S::ktong@bridge-intel.com::be6c08f4-0877-460c-95f4-deecf0de801b" providerId="AD" clId="Web-{41C6921A-8A6F-298A-1E2C-417E774741EB}" dt="2022-06-21T15:05:53.793" v="296" actId="20577"/>
          <ac:spMkLst>
            <pc:docMk/>
            <pc:sldMk cId="2360149279" sldId="318"/>
            <ac:spMk id="12" creationId="{48674725-3B7A-446D-A7D0-6404F6048F02}"/>
          </ac:spMkLst>
        </pc:spChg>
        <pc:spChg chg="del mod">
          <ac:chgData name="Kenny Tong" userId="S::ktong@bridge-intel.com::be6c08f4-0877-460c-95f4-deecf0de801b" providerId="AD" clId="Web-{41C6921A-8A6F-298A-1E2C-417E774741EB}" dt="2022-06-21T15:05:32.902" v="293"/>
          <ac:spMkLst>
            <pc:docMk/>
            <pc:sldMk cId="2360149279" sldId="318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41C6921A-8A6F-298A-1E2C-417E774741EB}" dt="2022-06-21T15:07:12.841" v="308" actId="1076"/>
        <pc:sldMkLst>
          <pc:docMk/>
          <pc:sldMk cId="842897699" sldId="319"/>
        </pc:sldMkLst>
        <pc:spChg chg="mod">
          <ac:chgData name="Kenny Tong" userId="S::ktong@bridge-intel.com::be6c08f4-0877-460c-95f4-deecf0de801b" providerId="AD" clId="Web-{41C6921A-8A6F-298A-1E2C-417E774741EB}" dt="2022-06-21T15:06:07.887" v="297" actId="20577"/>
          <ac:spMkLst>
            <pc:docMk/>
            <pc:sldMk cId="842897699" sldId="319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1C6921A-8A6F-298A-1E2C-417E774741EB}" dt="2022-06-21T15:07:12.841" v="308" actId="1076"/>
          <ac:spMkLst>
            <pc:docMk/>
            <pc:sldMk cId="842897699" sldId="319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41C6921A-8A6F-298A-1E2C-417E774741EB}" dt="2022-06-21T15:01:41.634" v="273" actId="1076"/>
        <pc:sldMkLst>
          <pc:docMk/>
          <pc:sldMk cId="1357819010" sldId="326"/>
        </pc:sldMkLst>
        <pc:spChg chg="mod">
          <ac:chgData name="Kenny Tong" userId="S::ktong@bridge-intel.com::be6c08f4-0877-460c-95f4-deecf0de801b" providerId="AD" clId="Web-{41C6921A-8A6F-298A-1E2C-417E774741EB}" dt="2022-06-21T15:01:41.634" v="273" actId="1076"/>
          <ac:spMkLst>
            <pc:docMk/>
            <pc:sldMk cId="1357819010" sldId="326"/>
            <ac:spMk id="38" creationId="{A2C3284D-047E-40F1-86EF-0F121744D628}"/>
          </ac:spMkLst>
        </pc:spChg>
      </pc:sldChg>
      <pc:sldChg chg="addSp modSp">
        <pc:chgData name="Kenny Tong" userId="S::ktong@bridge-intel.com::be6c08f4-0877-460c-95f4-deecf0de801b" providerId="AD" clId="Web-{41C6921A-8A6F-298A-1E2C-417E774741EB}" dt="2022-06-21T14:42:35.858" v="67" actId="1076"/>
        <pc:sldMkLst>
          <pc:docMk/>
          <pc:sldMk cId="3138587105" sldId="327"/>
        </pc:sldMkLst>
        <pc:spChg chg="mod">
          <ac:chgData name="Kenny Tong" userId="S::ktong@bridge-intel.com::be6c08f4-0877-460c-95f4-deecf0de801b" providerId="AD" clId="Web-{41C6921A-8A6F-298A-1E2C-417E774741EB}" dt="2022-06-21T13:30:02.575" v="49" actId="1076"/>
          <ac:spMkLst>
            <pc:docMk/>
            <pc:sldMk cId="3138587105" sldId="327"/>
            <ac:spMk id="12" creationId="{EEE65E54-141D-A603-A2B9-7E220A5D5672}"/>
          </ac:spMkLst>
        </pc:spChg>
        <pc:grpChg chg="mod">
          <ac:chgData name="Kenny Tong" userId="S::ktong@bridge-intel.com::be6c08f4-0877-460c-95f4-deecf0de801b" providerId="AD" clId="Web-{41C6921A-8A6F-298A-1E2C-417E774741EB}" dt="2022-06-21T14:42:31.482" v="66" actId="1076"/>
          <ac:grpSpMkLst>
            <pc:docMk/>
            <pc:sldMk cId="3138587105" sldId="327"/>
            <ac:grpSpMk id="3" creationId="{829AE919-A301-0A24-854E-FE95909ED9AF}"/>
          </ac:grpSpMkLst>
        </pc:grpChg>
        <pc:picChg chg="add mod">
          <ac:chgData name="Kenny Tong" userId="S::ktong@bridge-intel.com::be6c08f4-0877-460c-95f4-deecf0de801b" providerId="AD" clId="Web-{41C6921A-8A6F-298A-1E2C-417E774741EB}" dt="2022-06-21T14:42:35.858" v="67" actId="1076"/>
          <ac:picMkLst>
            <pc:docMk/>
            <pc:sldMk cId="3138587105" sldId="327"/>
            <ac:picMk id="14" creationId="{2EE0A1CE-42B5-BE2D-C01C-DFFF1D046745}"/>
          </ac:picMkLst>
        </pc:picChg>
      </pc:sldChg>
      <pc:sldChg chg="modSp">
        <pc:chgData name="Kenny Tong" userId="S::ktong@bridge-intel.com::be6c08f4-0877-460c-95f4-deecf0de801b" providerId="AD" clId="Web-{41C6921A-8A6F-298A-1E2C-417E774741EB}" dt="2022-06-21T13:03:46.148" v="3" actId="20577"/>
        <pc:sldMkLst>
          <pc:docMk/>
          <pc:sldMk cId="2666042928" sldId="333"/>
        </pc:sldMkLst>
        <pc:spChg chg="mod">
          <ac:chgData name="Kenny Tong" userId="S::ktong@bridge-intel.com::be6c08f4-0877-460c-95f4-deecf0de801b" providerId="AD" clId="Web-{41C6921A-8A6F-298A-1E2C-417E774741EB}" dt="2022-06-21T13:03:46.148" v="3" actId="20577"/>
          <ac:spMkLst>
            <pc:docMk/>
            <pc:sldMk cId="2666042928" sldId="333"/>
            <ac:spMk id="12" creationId="{48674725-3B7A-446D-A7D0-6404F6048F02}"/>
          </ac:spMkLst>
        </pc:spChg>
      </pc:sldChg>
      <pc:sldChg chg="addSp delSp modSp">
        <pc:chgData name="Kenny Tong" userId="S::ktong@bridge-intel.com::be6c08f4-0877-460c-95f4-deecf0de801b" providerId="AD" clId="Web-{41C6921A-8A6F-298A-1E2C-417E774741EB}" dt="2022-06-21T13:28:11.371" v="39" actId="1076"/>
        <pc:sldMkLst>
          <pc:docMk/>
          <pc:sldMk cId="3564361193" sldId="339"/>
        </pc:sldMkLst>
        <pc:picChg chg="add del mod">
          <ac:chgData name="Kenny Tong" userId="S::ktong@bridge-intel.com::be6c08f4-0877-460c-95f4-deecf0de801b" providerId="AD" clId="Web-{41C6921A-8A6F-298A-1E2C-417E774741EB}" dt="2022-06-21T13:24:20.902" v="6"/>
          <ac:picMkLst>
            <pc:docMk/>
            <pc:sldMk cId="3564361193" sldId="339"/>
            <ac:picMk id="2" creationId="{1193EA29-D8C7-5594-C782-49A101B48B20}"/>
          </ac:picMkLst>
        </pc:picChg>
        <pc:picChg chg="add del mod">
          <ac:chgData name="Kenny Tong" userId="S::ktong@bridge-intel.com::be6c08f4-0877-460c-95f4-deecf0de801b" providerId="AD" clId="Web-{41C6921A-8A6F-298A-1E2C-417E774741EB}" dt="2022-06-21T13:26:07.777" v="15"/>
          <ac:picMkLst>
            <pc:docMk/>
            <pc:sldMk cId="3564361193" sldId="339"/>
            <ac:picMk id="3" creationId="{E7C834BF-704C-07B6-F5D4-DCD142F171BA}"/>
          </ac:picMkLst>
        </pc:picChg>
        <pc:picChg chg="add mod">
          <ac:chgData name="Kenny Tong" userId="S::ktong@bridge-intel.com::be6c08f4-0877-460c-95f4-deecf0de801b" providerId="AD" clId="Web-{41C6921A-8A6F-298A-1E2C-417E774741EB}" dt="2022-06-21T13:28:11.371" v="39" actId="1076"/>
          <ac:picMkLst>
            <pc:docMk/>
            <pc:sldMk cId="3564361193" sldId="339"/>
            <ac:picMk id="4" creationId="{3B93EF09-298B-59D9-54D1-B6452641F10A}"/>
          </ac:picMkLst>
        </pc:picChg>
        <pc:picChg chg="del">
          <ac:chgData name="Kenny Tong" userId="S::ktong@bridge-intel.com::be6c08f4-0877-460c-95f4-deecf0de801b" providerId="AD" clId="Web-{41C6921A-8A6F-298A-1E2C-417E774741EB}" dt="2022-06-21T13:24:16.245" v="4"/>
          <ac:picMkLst>
            <pc:docMk/>
            <pc:sldMk cId="3564361193" sldId="339"/>
            <ac:picMk id="14" creationId="{8104F04B-1452-3735-70B3-974F309D3916}"/>
          </ac:picMkLst>
        </pc:picChg>
      </pc:sldChg>
      <pc:sldChg chg="addSp delSp modSp add ord replId addAnim delAnim">
        <pc:chgData name="Kenny Tong" userId="S::ktong@bridge-intel.com::be6c08f4-0877-460c-95f4-deecf0de801b" providerId="AD" clId="Web-{41C6921A-8A6F-298A-1E2C-417E774741EB}" dt="2022-06-21T15:26:36.930" v="462" actId="14100"/>
        <pc:sldMkLst>
          <pc:docMk/>
          <pc:sldMk cId="2930098560" sldId="340"/>
        </pc:sldMkLst>
        <pc:spChg chg="add del">
          <ac:chgData name="Kenny Tong" userId="S::ktong@bridge-intel.com::be6c08f4-0877-460c-95f4-deecf0de801b" providerId="AD" clId="Web-{41C6921A-8A6F-298A-1E2C-417E774741EB}" dt="2022-06-21T15:07:49.622" v="318"/>
          <ac:spMkLst>
            <pc:docMk/>
            <pc:sldMk cId="2930098560" sldId="340"/>
            <ac:spMk id="12" creationId="{48674725-3B7A-446D-A7D0-6404F6048F02}"/>
          </ac:spMkLst>
        </pc:spChg>
        <pc:spChg chg="add del mod">
          <ac:chgData name="Kenny Tong" userId="S::ktong@bridge-intel.com::be6c08f4-0877-460c-95f4-deecf0de801b" providerId="AD" clId="Web-{41C6921A-8A6F-298A-1E2C-417E774741EB}" dt="2022-06-21T15:21:26.208" v="450" actId="20577"/>
          <ac:spMkLst>
            <pc:docMk/>
            <pc:sldMk cId="2930098560" sldId="340"/>
            <ac:spMk id="38" creationId="{A2C3284D-047E-40F1-86EF-0F121744D628}"/>
          </ac:spMkLst>
        </pc:spChg>
        <pc:picChg chg="add del mod">
          <ac:chgData name="Kenny Tong" userId="S::ktong@bridge-intel.com::be6c08f4-0877-460c-95f4-deecf0de801b" providerId="AD" clId="Web-{41C6921A-8A6F-298A-1E2C-417E774741EB}" dt="2022-06-21T15:20:20.942" v="442"/>
          <ac:picMkLst>
            <pc:docMk/>
            <pc:sldMk cId="2930098560" sldId="340"/>
            <ac:picMk id="2" creationId="{511145D7-1A4F-58CC-BF87-95D12AABDD1E}"/>
          </ac:picMkLst>
        </pc:picChg>
        <pc:picChg chg="add mod">
          <ac:chgData name="Kenny Tong" userId="S::ktong@bridge-intel.com::be6c08f4-0877-460c-95f4-deecf0de801b" providerId="AD" clId="Web-{41C6921A-8A6F-298A-1E2C-417E774741EB}" dt="2022-06-21T15:25:47.117" v="456" actId="1076"/>
          <ac:picMkLst>
            <pc:docMk/>
            <pc:sldMk cId="2930098560" sldId="340"/>
            <ac:picMk id="3" creationId="{7746046C-19FC-5170-85E4-A3A438BEB4E1}"/>
          </ac:picMkLst>
        </pc:picChg>
        <pc:picChg chg="add mod">
          <ac:chgData name="Kenny Tong" userId="S::ktong@bridge-intel.com::be6c08f4-0877-460c-95f4-deecf0de801b" providerId="AD" clId="Web-{41C6921A-8A6F-298A-1E2C-417E774741EB}" dt="2022-06-21T15:26:36.930" v="462" actId="14100"/>
          <ac:picMkLst>
            <pc:docMk/>
            <pc:sldMk cId="2930098560" sldId="340"/>
            <ac:picMk id="4" creationId="{7261C557-FBBB-F211-543C-ADDE9C77B15C}"/>
          </ac:picMkLst>
        </pc:picChg>
      </pc:sldChg>
    </pc:docChg>
  </pc:docChgLst>
  <pc:docChgLst>
    <pc:chgData name="Kenny Tong" userId="S::ktong@bridge-intel.com::be6c08f4-0877-460c-95f4-deecf0de801b" providerId="AD" clId="Web-{4B70BDBC-38D2-8522-A932-981060010858}"/>
    <pc:docChg chg="addSld modSld sldOrd">
      <pc:chgData name="Kenny Tong" userId="S::ktong@bridge-intel.com::be6c08f4-0877-460c-95f4-deecf0de801b" providerId="AD" clId="Web-{4B70BDBC-38D2-8522-A932-981060010858}" dt="2022-06-23T18:20:33.632" v="1037" actId="20577"/>
      <pc:docMkLst>
        <pc:docMk/>
      </pc:docMkLst>
      <pc:sldChg chg="addSp delSp modSp delAnim">
        <pc:chgData name="Kenny Tong" userId="S::ktong@bridge-intel.com::be6c08f4-0877-460c-95f4-deecf0de801b" providerId="AD" clId="Web-{4B70BDBC-38D2-8522-A932-981060010858}" dt="2022-06-23T18:20:33.632" v="1037" actId="20577"/>
        <pc:sldMkLst>
          <pc:docMk/>
          <pc:sldMk cId="4269727884" sldId="312"/>
        </pc:sldMkLst>
        <pc:spChg chg="mod">
          <ac:chgData name="Kenny Tong" userId="S::ktong@bridge-intel.com::be6c08f4-0877-460c-95f4-deecf0de801b" providerId="AD" clId="Web-{4B70BDBC-38D2-8522-A932-981060010858}" dt="2022-06-23T18:18:58.180" v="987" actId="20577"/>
          <ac:spMkLst>
            <pc:docMk/>
            <pc:sldMk cId="4269727884" sldId="312"/>
            <ac:spMk id="11" creationId="{D6DB5852-7E7A-4244-B268-D8E69D962F76}"/>
          </ac:spMkLst>
        </pc:spChg>
        <pc:spChg chg="del mod">
          <ac:chgData name="Kenny Tong" userId="S::ktong@bridge-intel.com::be6c08f4-0877-460c-95f4-deecf0de801b" providerId="AD" clId="Web-{4B70BDBC-38D2-8522-A932-981060010858}" dt="2022-06-23T18:20:01.867" v="1024"/>
          <ac:spMkLst>
            <pc:docMk/>
            <pc:sldMk cId="4269727884" sldId="312"/>
            <ac:spMk id="12" creationId="{48674725-3B7A-446D-A7D0-6404F6048F02}"/>
          </ac:spMkLst>
        </pc:spChg>
        <pc:spChg chg="add mod">
          <ac:chgData name="Kenny Tong" userId="S::ktong@bridge-intel.com::be6c08f4-0877-460c-95f4-deecf0de801b" providerId="AD" clId="Web-{4B70BDBC-38D2-8522-A932-981060010858}" dt="2022-06-23T18:19:44.586" v="1017" actId="1076"/>
          <ac:spMkLst>
            <pc:docMk/>
            <pc:sldMk cId="4269727884" sldId="312"/>
            <ac:spMk id="13" creationId="{04964477-FAC5-41C8-835D-5A3354C738B9}"/>
          </ac:spMkLst>
        </pc:spChg>
        <pc:spChg chg="add mod">
          <ac:chgData name="Kenny Tong" userId="S::ktong@bridge-intel.com::be6c08f4-0877-460c-95f4-deecf0de801b" providerId="AD" clId="Web-{4B70BDBC-38D2-8522-A932-981060010858}" dt="2022-06-23T18:20:33.632" v="1037" actId="20577"/>
          <ac:spMkLst>
            <pc:docMk/>
            <pc:sldMk cId="4269727884" sldId="312"/>
            <ac:spMk id="18" creationId="{0B0B6BDF-C1A9-F4EF-A1C0-6EB7A039705C}"/>
          </ac:spMkLst>
        </pc:spChg>
        <pc:spChg chg="del">
          <ac:chgData name="Kenny Tong" userId="S::ktong@bridge-intel.com::be6c08f4-0877-460c-95f4-deecf0de801b" providerId="AD" clId="Web-{4B70BDBC-38D2-8522-A932-981060010858}" dt="2022-06-23T18:17:37.555" v="934"/>
          <ac:spMkLst>
            <pc:docMk/>
            <pc:sldMk cId="4269727884" sldId="312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4B70BDBC-38D2-8522-A932-981060010858}" dt="2022-06-23T18:17:47.899" v="938" actId="1076"/>
          <ac:picMkLst>
            <pc:docMk/>
            <pc:sldMk cId="4269727884" sldId="312"/>
            <ac:picMk id="3" creationId="{6A194FA8-1BAB-5914-C7B8-6DC21893C8D6}"/>
          </ac:picMkLst>
        </pc:picChg>
        <pc:picChg chg="add mod">
          <ac:chgData name="Kenny Tong" userId="S::ktong@bridge-intel.com::be6c08f4-0877-460c-95f4-deecf0de801b" providerId="AD" clId="Web-{4B70BDBC-38D2-8522-A932-981060010858}" dt="2022-06-23T18:18:27.586" v="975" actId="14100"/>
          <ac:picMkLst>
            <pc:docMk/>
            <pc:sldMk cId="4269727884" sldId="312"/>
            <ac:picMk id="4" creationId="{2EA4CAFE-7601-E5B0-4BB1-D912E819DB5D}"/>
          </ac:picMkLst>
        </pc:picChg>
        <pc:picChg chg="add del">
          <ac:chgData name="Kenny Tong" userId="S::ktong@bridge-intel.com::be6c08f4-0877-460c-95f4-deecf0de801b" providerId="AD" clId="Web-{4B70BDBC-38D2-8522-A932-981060010858}" dt="2022-06-23T18:19:49.570" v="1019"/>
          <ac:picMkLst>
            <pc:docMk/>
            <pc:sldMk cId="4269727884" sldId="312"/>
            <ac:picMk id="15" creationId="{916AE3AD-F012-BCDD-7080-C6D9127B4F8A}"/>
          </ac:picMkLst>
        </pc:picChg>
        <pc:picChg chg="add del">
          <ac:chgData name="Kenny Tong" userId="S::ktong@bridge-intel.com::be6c08f4-0877-460c-95f4-deecf0de801b" providerId="AD" clId="Web-{4B70BDBC-38D2-8522-A932-981060010858}" dt="2022-06-23T18:19:54.429" v="1021"/>
          <ac:picMkLst>
            <pc:docMk/>
            <pc:sldMk cId="4269727884" sldId="312"/>
            <ac:picMk id="17" creationId="{DFE922A6-11B3-BAF9-9FB2-E9773E6357C1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31:28.256" v="409" actId="20577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4B70BDBC-38D2-8522-A932-981060010858}" dt="2022-06-23T17:31:28.256" v="409" actId="20577"/>
          <ac:spMkLst>
            <pc:docMk/>
            <pc:sldMk cId="401409263" sldId="313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4B70BDBC-38D2-8522-A932-981060010858}" dt="2022-06-23T17:26:05.945" v="356" actId="1076"/>
        <pc:sldMkLst>
          <pc:docMk/>
          <pc:sldMk cId="1675632260" sldId="320"/>
        </pc:sldMkLst>
        <pc:spChg chg="mod">
          <ac:chgData name="Kenny Tong" userId="S::ktong@bridge-intel.com::be6c08f4-0877-460c-95f4-deecf0de801b" providerId="AD" clId="Web-{4B70BDBC-38D2-8522-A932-981060010858}" dt="2022-06-23T17:26:04.695" v="355" actId="20577"/>
          <ac:spMkLst>
            <pc:docMk/>
            <pc:sldMk cId="1675632260" sldId="320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4B70BDBC-38D2-8522-A932-981060010858}" dt="2022-06-23T17:26:05.945" v="356" actId="1076"/>
          <ac:picMkLst>
            <pc:docMk/>
            <pc:sldMk cId="1675632260" sldId="320"/>
            <ac:picMk id="14" creationId="{AD01DD89-32EE-0F71-8D64-EB87DF44AA07}"/>
          </ac:picMkLst>
        </pc:picChg>
      </pc:sldChg>
      <pc:sldChg chg="addSp modSp">
        <pc:chgData name="Kenny Tong" userId="S::ktong@bridge-intel.com::be6c08f4-0877-460c-95f4-deecf0de801b" providerId="AD" clId="Web-{4B70BDBC-38D2-8522-A932-981060010858}" dt="2022-06-23T17:57:55.139" v="841" actId="1076"/>
        <pc:sldMkLst>
          <pc:docMk/>
          <pc:sldMk cId="515822594" sldId="321"/>
        </pc:sldMkLst>
        <pc:spChg chg="mod">
          <ac:chgData name="Kenny Tong" userId="S::ktong@bridge-intel.com::be6c08f4-0877-460c-95f4-deecf0de801b" providerId="AD" clId="Web-{4B70BDBC-38D2-8522-A932-981060010858}" dt="2022-06-23T17:56:33.342" v="829" actId="20577"/>
          <ac:spMkLst>
            <pc:docMk/>
            <pc:sldMk cId="515822594" sldId="321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B70BDBC-38D2-8522-A932-981060010858}" dt="2022-06-23T17:56:49.046" v="831" actId="20577"/>
          <ac:spMkLst>
            <pc:docMk/>
            <pc:sldMk cId="515822594" sldId="321"/>
            <ac:spMk id="12" creationId="{48674725-3B7A-446D-A7D0-6404F6048F02}"/>
          </ac:spMkLst>
        </pc:spChg>
        <pc:picChg chg="add mod">
          <ac:chgData name="Kenny Tong" userId="S::ktong@bridge-intel.com::be6c08f4-0877-460c-95f4-deecf0de801b" providerId="AD" clId="Web-{4B70BDBC-38D2-8522-A932-981060010858}" dt="2022-06-23T17:57:55.139" v="841" actId="1076"/>
          <ac:picMkLst>
            <pc:docMk/>
            <pc:sldMk cId="515822594" sldId="321"/>
            <ac:picMk id="2" creationId="{D785D417-2100-82E5-3FC4-7359174BED11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8:04:29.028" v="930" actId="1076"/>
        <pc:sldMkLst>
          <pc:docMk/>
          <pc:sldMk cId="2294087892" sldId="325"/>
        </pc:sldMkLst>
        <pc:spChg chg="mod">
          <ac:chgData name="Kenny Tong" userId="S::ktong@bridge-intel.com::be6c08f4-0877-460c-95f4-deecf0de801b" providerId="AD" clId="Web-{4B70BDBC-38D2-8522-A932-981060010858}" dt="2022-06-23T18:04:09.715" v="928" actId="20577"/>
          <ac:spMkLst>
            <pc:docMk/>
            <pc:sldMk cId="2294087892" sldId="325"/>
            <ac:spMk id="13" creationId="{08B8D787-0442-1650-E3C0-0A40B9C00DCD}"/>
          </ac:spMkLst>
        </pc:spChg>
        <pc:picChg chg="mod">
          <ac:chgData name="Kenny Tong" userId="S::ktong@bridge-intel.com::be6c08f4-0877-460c-95f4-deecf0de801b" providerId="AD" clId="Web-{4B70BDBC-38D2-8522-A932-981060010858}" dt="2022-06-23T18:04:29.028" v="930" actId="1076"/>
          <ac:picMkLst>
            <pc:docMk/>
            <pc:sldMk cId="2294087892" sldId="325"/>
            <ac:picMk id="16" creationId="{69CB31E1-B4F1-0262-4A2F-55D8F908DCD9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29:46.866" v="385" actId="14100"/>
        <pc:sldMkLst>
          <pc:docMk/>
          <pc:sldMk cId="3138587105" sldId="327"/>
        </pc:sldMkLst>
        <pc:spChg chg="mod">
          <ac:chgData name="Kenny Tong" userId="S::ktong@bridge-intel.com::be6c08f4-0877-460c-95f4-deecf0de801b" providerId="AD" clId="Web-{4B70BDBC-38D2-8522-A932-981060010858}" dt="2022-06-23T17:29:40.225" v="383" actId="20577"/>
          <ac:spMkLst>
            <pc:docMk/>
            <pc:sldMk cId="3138587105" sldId="327"/>
            <ac:spMk id="12" creationId="{EEE65E54-141D-A603-A2B9-7E220A5D5672}"/>
          </ac:spMkLst>
        </pc:spChg>
        <pc:grpChg chg="mod">
          <ac:chgData name="Kenny Tong" userId="S::ktong@bridge-intel.com::be6c08f4-0877-460c-95f4-deecf0de801b" providerId="AD" clId="Web-{4B70BDBC-38D2-8522-A932-981060010858}" dt="2022-06-23T17:29:46.866" v="385" actId="14100"/>
          <ac:grpSpMkLst>
            <pc:docMk/>
            <pc:sldMk cId="3138587105" sldId="327"/>
            <ac:grpSpMk id="3" creationId="{829AE919-A301-0A24-854E-FE95909ED9AF}"/>
          </ac:grpSpMkLst>
        </pc:grpChg>
        <pc:picChg chg="mod">
          <ac:chgData name="Kenny Tong" userId="S::ktong@bridge-intel.com::be6c08f4-0877-460c-95f4-deecf0de801b" providerId="AD" clId="Web-{4B70BDBC-38D2-8522-A932-981060010858}" dt="2022-06-23T17:29:41.616" v="384" actId="1076"/>
          <ac:picMkLst>
            <pc:docMk/>
            <pc:sldMk cId="3138587105" sldId="327"/>
            <ac:picMk id="18" creationId="{7FE3B056-DAA5-725E-84FA-6DE3DBAFF178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08:13.013" v="64" actId="20577"/>
        <pc:sldMkLst>
          <pc:docMk/>
          <pc:sldMk cId="2666042928" sldId="333"/>
        </pc:sldMkLst>
        <pc:spChg chg="mod">
          <ac:chgData name="Kenny Tong" userId="S::ktong@bridge-intel.com::be6c08f4-0877-460c-95f4-deecf0de801b" providerId="AD" clId="Web-{4B70BDBC-38D2-8522-A932-981060010858}" dt="2022-06-23T17:08:13.013" v="64" actId="20577"/>
          <ac:spMkLst>
            <pc:docMk/>
            <pc:sldMk cId="2666042928" sldId="333"/>
            <ac:spMk id="12" creationId="{48674725-3B7A-446D-A7D0-6404F6048F02}"/>
          </ac:spMkLst>
        </pc:spChg>
        <pc:picChg chg="mod">
          <ac:chgData name="Kenny Tong" userId="S::ktong@bridge-intel.com::be6c08f4-0877-460c-95f4-deecf0de801b" providerId="AD" clId="Web-{4B70BDBC-38D2-8522-A932-981060010858}" dt="2022-06-23T17:04:50.889" v="28" actId="1076"/>
          <ac:picMkLst>
            <pc:docMk/>
            <pc:sldMk cId="2666042928" sldId="333"/>
            <ac:picMk id="3" creationId="{B543E578-6552-5180-D6A1-2AF30E054433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03:07.905" v="5" actId="20577"/>
        <pc:sldMkLst>
          <pc:docMk/>
          <pc:sldMk cId="602919722" sldId="334"/>
        </pc:sldMkLst>
        <pc:spChg chg="mod">
          <ac:chgData name="Kenny Tong" userId="S::ktong@bridge-intel.com::be6c08f4-0877-460c-95f4-deecf0de801b" providerId="AD" clId="Web-{4B70BDBC-38D2-8522-A932-981060010858}" dt="2022-06-23T17:03:07.905" v="5" actId="20577"/>
          <ac:spMkLst>
            <pc:docMk/>
            <pc:sldMk cId="602919722" sldId="334"/>
            <ac:spMk id="12" creationId="{48674725-3B7A-446D-A7D0-6404F6048F02}"/>
          </ac:spMkLst>
        </pc:spChg>
      </pc:sldChg>
      <pc:sldChg chg="modNotes">
        <pc:chgData name="Kenny Tong" userId="S::ktong@bridge-intel.com::be6c08f4-0877-460c-95f4-deecf0de801b" providerId="AD" clId="Web-{4B70BDBC-38D2-8522-A932-981060010858}" dt="2022-06-23T17:11:39.012" v="173"/>
        <pc:sldMkLst>
          <pc:docMk/>
          <pc:sldMk cId="615461701" sldId="335"/>
        </pc:sldMkLst>
      </pc:sldChg>
      <pc:sldChg chg="modSp">
        <pc:chgData name="Kenny Tong" userId="S::ktong@bridge-intel.com::be6c08f4-0877-460c-95f4-deecf0de801b" providerId="AD" clId="Web-{4B70BDBC-38D2-8522-A932-981060010858}" dt="2022-06-23T17:27:08.242" v="360" actId="20577"/>
        <pc:sldMkLst>
          <pc:docMk/>
          <pc:sldMk cId="3564361193" sldId="339"/>
        </pc:sldMkLst>
        <pc:spChg chg="mod">
          <ac:chgData name="Kenny Tong" userId="S::ktong@bridge-intel.com::be6c08f4-0877-460c-95f4-deecf0de801b" providerId="AD" clId="Web-{4B70BDBC-38D2-8522-A932-981060010858}" dt="2022-06-23T17:27:08.242" v="360" actId="20577"/>
          <ac:spMkLst>
            <pc:docMk/>
            <pc:sldMk cId="3564361193" sldId="339"/>
            <ac:spMk id="13" creationId="{F625E788-38FD-3723-04FC-8721F0F3E2CB}"/>
          </ac:spMkLst>
        </pc:spChg>
      </pc:sldChg>
      <pc:sldChg chg="modSp">
        <pc:chgData name="Kenny Tong" userId="S::ktong@bridge-intel.com::be6c08f4-0877-460c-95f4-deecf0de801b" providerId="AD" clId="Web-{4B70BDBC-38D2-8522-A932-981060010858}" dt="2022-06-23T17:34:57.849" v="427" actId="1076"/>
        <pc:sldMkLst>
          <pc:docMk/>
          <pc:sldMk cId="2930098560" sldId="340"/>
        </pc:sldMkLst>
        <pc:spChg chg="mod">
          <ac:chgData name="Kenny Tong" userId="S::ktong@bridge-intel.com::be6c08f4-0877-460c-95f4-deecf0de801b" providerId="AD" clId="Web-{4B70BDBC-38D2-8522-A932-981060010858}" dt="2022-06-23T17:34:54.599" v="426" actId="20577"/>
          <ac:spMkLst>
            <pc:docMk/>
            <pc:sldMk cId="2930098560" sldId="340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4B70BDBC-38D2-8522-A932-981060010858}" dt="2022-06-23T17:34:57.849" v="427" actId="1076"/>
          <ac:picMkLst>
            <pc:docMk/>
            <pc:sldMk cId="2930098560" sldId="340"/>
            <ac:picMk id="12" creationId="{86BC9D43-43A1-6ECD-53CE-3D37C0C237A9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33:37.396" v="411" actId="20577"/>
        <pc:sldMkLst>
          <pc:docMk/>
          <pc:sldMk cId="656478299" sldId="341"/>
        </pc:sldMkLst>
        <pc:spChg chg="mod">
          <ac:chgData name="Kenny Tong" userId="S::ktong@bridge-intel.com::be6c08f4-0877-460c-95f4-deecf0de801b" providerId="AD" clId="Web-{4B70BDBC-38D2-8522-A932-981060010858}" dt="2022-06-23T17:33:37.396" v="411" actId="20577"/>
          <ac:spMkLst>
            <pc:docMk/>
            <pc:sldMk cId="656478299" sldId="341"/>
            <ac:spMk id="38" creationId="{A2C3284D-047E-40F1-86EF-0F121744D628}"/>
          </ac:spMkLst>
        </pc:spChg>
      </pc:sldChg>
      <pc:sldChg chg="addSp delSp modSp">
        <pc:chgData name="Kenny Tong" userId="S::ktong@bridge-intel.com::be6c08f4-0877-460c-95f4-deecf0de801b" providerId="AD" clId="Web-{4B70BDBC-38D2-8522-A932-981060010858}" dt="2022-06-23T17:57:46.701" v="837"/>
        <pc:sldMkLst>
          <pc:docMk/>
          <pc:sldMk cId="1475416761" sldId="343"/>
        </pc:sldMkLst>
        <pc:spChg chg="mod">
          <ac:chgData name="Kenny Tong" userId="S::ktong@bridge-intel.com::be6c08f4-0877-460c-95f4-deecf0de801b" providerId="AD" clId="Web-{4B70BDBC-38D2-8522-A932-981060010858}" dt="2022-06-23T17:53:39.968" v="709" actId="20577"/>
          <ac:spMkLst>
            <pc:docMk/>
            <pc:sldMk cId="1475416761" sldId="343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B70BDBC-38D2-8522-A932-981060010858}" dt="2022-06-23T17:54:50.640" v="741" actId="20577"/>
          <ac:spMkLst>
            <pc:docMk/>
            <pc:sldMk cId="1475416761" sldId="343"/>
            <ac:spMk id="12" creationId="{48674725-3B7A-446D-A7D0-6404F6048F02}"/>
          </ac:spMkLst>
        </pc:spChg>
        <pc:picChg chg="add del mod">
          <ac:chgData name="Kenny Tong" userId="S::ktong@bridge-intel.com::be6c08f4-0877-460c-95f4-deecf0de801b" providerId="AD" clId="Web-{4B70BDBC-38D2-8522-A932-981060010858}" dt="2022-06-23T17:57:46.701" v="837"/>
          <ac:picMkLst>
            <pc:docMk/>
            <pc:sldMk cId="1475416761" sldId="343"/>
            <ac:picMk id="2" creationId="{355F81B1-DC60-5844-8A6D-06DF5D8B40D9}"/>
          </ac:picMkLst>
        </pc:picChg>
        <pc:picChg chg="mod">
          <ac:chgData name="Kenny Tong" userId="S::ktong@bridge-intel.com::be6c08f4-0877-460c-95f4-deecf0de801b" providerId="AD" clId="Web-{4B70BDBC-38D2-8522-A932-981060010858}" dt="2022-06-23T17:54:17.781" v="724" actId="1076"/>
          <ac:picMkLst>
            <pc:docMk/>
            <pc:sldMk cId="1475416761" sldId="343"/>
            <ac:picMk id="4" creationId="{BA87DC05-931C-1821-DF44-57CB222B6102}"/>
          </ac:picMkLst>
        </pc:picChg>
      </pc:sldChg>
      <pc:sldChg chg="modSp">
        <pc:chgData name="Kenny Tong" userId="S::ktong@bridge-intel.com::be6c08f4-0877-460c-95f4-deecf0de801b" providerId="AD" clId="Web-{4B70BDBC-38D2-8522-A932-981060010858}" dt="2022-06-23T17:55:51.858" v="799" actId="20577"/>
        <pc:sldMkLst>
          <pc:docMk/>
          <pc:sldMk cId="3588127851" sldId="344"/>
        </pc:sldMkLst>
        <pc:spChg chg="mod">
          <ac:chgData name="Kenny Tong" userId="S::ktong@bridge-intel.com::be6c08f4-0877-460c-95f4-deecf0de801b" providerId="AD" clId="Web-{4B70BDBC-38D2-8522-A932-981060010858}" dt="2022-06-23T17:55:51.858" v="799" actId="20577"/>
          <ac:spMkLst>
            <pc:docMk/>
            <pc:sldMk cId="3588127851" sldId="344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4B70BDBC-38D2-8522-A932-981060010858}" dt="2022-06-23T17:45:49.252" v="703" actId="20577"/>
        <pc:sldMkLst>
          <pc:docMk/>
          <pc:sldMk cId="2287490216" sldId="345"/>
        </pc:sldMkLst>
        <pc:spChg chg="mod">
          <ac:chgData name="Kenny Tong" userId="S::ktong@bridge-intel.com::be6c08f4-0877-460c-95f4-deecf0de801b" providerId="AD" clId="Web-{4B70BDBC-38D2-8522-A932-981060010858}" dt="2022-06-23T17:45:49.252" v="703" actId="20577"/>
          <ac:spMkLst>
            <pc:docMk/>
            <pc:sldMk cId="2287490216" sldId="345"/>
            <ac:spMk id="13" creationId="{445D6FBC-B06D-0B34-03EA-4D4FE3857FF0}"/>
          </ac:spMkLst>
        </pc:spChg>
      </pc:sldChg>
      <pc:sldChg chg="modSp">
        <pc:chgData name="Kenny Tong" userId="S::ktong@bridge-intel.com::be6c08f4-0877-460c-95f4-deecf0de801b" providerId="AD" clId="Web-{4B70BDBC-38D2-8522-A932-981060010858}" dt="2022-06-23T17:56:25.421" v="828" actId="20577"/>
        <pc:sldMkLst>
          <pc:docMk/>
          <pc:sldMk cId="1415287182" sldId="346"/>
        </pc:sldMkLst>
        <pc:spChg chg="mod">
          <ac:chgData name="Kenny Tong" userId="S::ktong@bridge-intel.com::be6c08f4-0877-460c-95f4-deecf0de801b" providerId="AD" clId="Web-{4B70BDBC-38D2-8522-A932-981060010858}" dt="2022-06-23T17:56:25.421" v="828" actId="20577"/>
          <ac:spMkLst>
            <pc:docMk/>
            <pc:sldMk cId="1415287182" sldId="346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B70BDBC-38D2-8522-A932-981060010858}" dt="2022-06-23T17:56:18.639" v="806" actId="20577"/>
          <ac:spMkLst>
            <pc:docMk/>
            <pc:sldMk cId="1415287182" sldId="346"/>
            <ac:spMk id="38" creationId="{A2C3284D-047E-40F1-86EF-0F121744D628}"/>
          </ac:spMkLst>
        </pc:spChg>
      </pc:sldChg>
      <pc:sldChg chg="ord">
        <pc:chgData name="Kenny Tong" userId="S::ktong@bridge-intel.com::be6c08f4-0877-460c-95f4-deecf0de801b" providerId="AD" clId="Web-{4B70BDBC-38D2-8522-A932-981060010858}" dt="2022-06-23T18:07:05.746" v="932"/>
        <pc:sldMkLst>
          <pc:docMk/>
          <pc:sldMk cId="2118495101" sldId="354"/>
        </pc:sldMkLst>
      </pc:sldChg>
      <pc:sldChg chg="ord">
        <pc:chgData name="Kenny Tong" userId="S::ktong@bridge-intel.com::be6c08f4-0877-460c-95f4-deecf0de801b" providerId="AD" clId="Web-{4B70BDBC-38D2-8522-A932-981060010858}" dt="2022-06-23T18:07:03.433" v="931"/>
        <pc:sldMkLst>
          <pc:docMk/>
          <pc:sldMk cId="4048909207" sldId="355"/>
        </pc:sldMkLst>
      </pc:sldChg>
      <pc:sldChg chg="modSp add replId">
        <pc:chgData name="Kenny Tong" userId="S::ktong@bridge-intel.com::be6c08f4-0877-460c-95f4-deecf0de801b" providerId="AD" clId="Web-{4B70BDBC-38D2-8522-A932-981060010858}" dt="2022-06-23T17:20:01.556" v="353" actId="20577"/>
        <pc:sldMkLst>
          <pc:docMk/>
          <pc:sldMk cId="3518925839" sldId="359"/>
        </pc:sldMkLst>
        <pc:spChg chg="mod">
          <ac:chgData name="Kenny Tong" userId="S::ktong@bridge-intel.com::be6c08f4-0877-460c-95f4-deecf0de801b" providerId="AD" clId="Web-{4B70BDBC-38D2-8522-A932-981060010858}" dt="2022-06-23T17:13:41.417" v="187" actId="20577"/>
          <ac:spMkLst>
            <pc:docMk/>
            <pc:sldMk cId="3518925839" sldId="359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4B70BDBC-38D2-8522-A932-981060010858}" dt="2022-06-23T17:20:01.556" v="353" actId="20577"/>
          <ac:spMkLst>
            <pc:docMk/>
            <pc:sldMk cId="3518925839" sldId="359"/>
            <ac:spMk id="12" creationId="{48674725-3B7A-446D-A7D0-6404F6048F02}"/>
          </ac:spMkLst>
        </pc:spChg>
      </pc:sldChg>
      <pc:sldChg chg="addSp delSp modSp add ord replId">
        <pc:chgData name="Kenny Tong" userId="S::ktong@bridge-intel.com::be6c08f4-0877-460c-95f4-deecf0de801b" providerId="AD" clId="Web-{4B70BDBC-38D2-8522-A932-981060010858}" dt="2022-06-23T17:42:49.518" v="671" actId="20577"/>
        <pc:sldMkLst>
          <pc:docMk/>
          <pc:sldMk cId="4097756309" sldId="360"/>
        </pc:sldMkLst>
        <pc:spChg chg="add mod">
          <ac:chgData name="Kenny Tong" userId="S::ktong@bridge-intel.com::be6c08f4-0877-460c-95f4-deecf0de801b" providerId="AD" clId="Web-{4B70BDBC-38D2-8522-A932-981060010858}" dt="2022-06-23T17:42:49.518" v="671" actId="20577"/>
          <ac:spMkLst>
            <pc:docMk/>
            <pc:sldMk cId="4097756309" sldId="360"/>
            <ac:spMk id="3" creationId="{9FAE4AC3-92AB-9DAD-4148-4DDCE02A29E3}"/>
          </ac:spMkLst>
        </pc:spChg>
        <pc:spChg chg="mod">
          <ac:chgData name="Kenny Tong" userId="S::ktong@bridge-intel.com::be6c08f4-0877-460c-95f4-deecf0de801b" providerId="AD" clId="Web-{4B70BDBC-38D2-8522-A932-981060010858}" dt="2022-06-23T17:37:34.426" v="460" actId="20577"/>
          <ac:spMkLst>
            <pc:docMk/>
            <pc:sldMk cId="4097756309" sldId="360"/>
            <ac:spMk id="4" creationId="{ED2BEC21-B1E6-7759-B8DD-98D9D6EA4D8E}"/>
          </ac:spMkLst>
        </pc:spChg>
        <pc:picChg chg="del">
          <ac:chgData name="Kenny Tong" userId="S::ktong@bridge-intel.com::be6c08f4-0877-460c-95f4-deecf0de801b" providerId="AD" clId="Web-{4B70BDBC-38D2-8522-A932-981060010858}" dt="2022-06-23T17:37:20.832" v="453"/>
          <ac:picMkLst>
            <pc:docMk/>
            <pc:sldMk cId="4097756309" sldId="360"/>
            <ac:picMk id="16" creationId="{5E21D1F8-7FC9-54DC-CCA5-D6371D25E6B0}"/>
          </ac:picMkLst>
        </pc:picChg>
      </pc:sldChg>
      <pc:sldChg chg="addSp modSp add replId">
        <pc:chgData name="Kenny Tong" userId="S::ktong@bridge-intel.com::be6c08f4-0877-460c-95f4-deecf0de801b" providerId="AD" clId="Web-{4B70BDBC-38D2-8522-A932-981060010858}" dt="2022-06-23T17:41:53.987" v="609" actId="20577"/>
        <pc:sldMkLst>
          <pc:docMk/>
          <pc:sldMk cId="2961240827" sldId="361"/>
        </pc:sldMkLst>
        <pc:spChg chg="add mod">
          <ac:chgData name="Kenny Tong" userId="S::ktong@bridge-intel.com::be6c08f4-0877-460c-95f4-deecf0de801b" providerId="AD" clId="Web-{4B70BDBC-38D2-8522-A932-981060010858}" dt="2022-06-23T17:41:53.987" v="609" actId="20577"/>
          <ac:spMkLst>
            <pc:docMk/>
            <pc:sldMk cId="2961240827" sldId="361"/>
            <ac:spMk id="3" creationId="{12FF7FD9-4BA1-80A8-E71C-FD86B4DB46D3}"/>
          </ac:spMkLst>
        </pc:spChg>
        <pc:spChg chg="mod">
          <ac:chgData name="Kenny Tong" userId="S::ktong@bridge-intel.com::be6c08f4-0877-460c-95f4-deecf0de801b" providerId="AD" clId="Web-{4B70BDBC-38D2-8522-A932-981060010858}" dt="2022-06-23T17:38:53.113" v="499" actId="20577"/>
          <ac:spMkLst>
            <pc:docMk/>
            <pc:sldMk cId="2961240827" sldId="361"/>
            <ac:spMk id="4" creationId="{ED2BEC21-B1E6-7759-B8DD-98D9D6EA4D8E}"/>
          </ac:spMkLst>
        </pc:spChg>
      </pc:sldChg>
      <pc:sldChg chg="add replId">
        <pc:chgData name="Kenny Tong" userId="S::ktong@bridge-intel.com::be6c08f4-0877-460c-95f4-deecf0de801b" providerId="AD" clId="Web-{4B70BDBC-38D2-8522-A932-981060010858}" dt="2022-06-23T18:17:29.915" v="933"/>
        <pc:sldMkLst>
          <pc:docMk/>
          <pc:sldMk cId="1356072182" sldId="362"/>
        </pc:sldMkLst>
      </pc:sldChg>
    </pc:docChg>
  </pc:docChgLst>
  <pc:docChgLst>
    <pc:chgData name="Kenny Tong" userId="S::ktong@bridge-intel.com::be6c08f4-0877-460c-95f4-deecf0de801b" providerId="AD" clId="Web-{8D25867E-8052-DF83-21EE-E32653591C81}"/>
    <pc:docChg chg="modSld">
      <pc:chgData name="Kenny Tong" userId="S::ktong@bridge-intel.com::be6c08f4-0877-460c-95f4-deecf0de801b" providerId="AD" clId="Web-{8D25867E-8052-DF83-21EE-E32653591C81}" dt="2022-04-07T14:28:31.130" v="36" actId="20577"/>
      <pc:docMkLst>
        <pc:docMk/>
      </pc:docMkLst>
      <pc:sldChg chg="modSp">
        <pc:chgData name="Kenny Tong" userId="S::ktong@bridge-intel.com::be6c08f4-0877-460c-95f4-deecf0de801b" providerId="AD" clId="Web-{8D25867E-8052-DF83-21EE-E32653591C81}" dt="2022-04-07T14:28:15.771" v="34" actId="20577"/>
        <pc:sldMkLst>
          <pc:docMk/>
          <pc:sldMk cId="468970941" sldId="278"/>
        </pc:sldMkLst>
        <pc:spChg chg="mod">
          <ac:chgData name="Kenny Tong" userId="S::ktong@bridge-intel.com::be6c08f4-0877-460c-95f4-deecf0de801b" providerId="AD" clId="Web-{8D25867E-8052-DF83-21EE-E32653591C81}" dt="2022-04-07T14:28:15.771" v="34" actId="20577"/>
          <ac:spMkLst>
            <pc:docMk/>
            <pc:sldMk cId="468970941" sldId="278"/>
            <ac:spMk id="2" creationId="{A20CD0DF-FAD6-484F-A999-63D36416B85E}"/>
          </ac:spMkLst>
        </pc:spChg>
      </pc:sldChg>
      <pc:sldChg chg="modSp addAnim delAnim modAnim">
        <pc:chgData name="Kenny Tong" userId="S::ktong@bridge-intel.com::be6c08f4-0877-460c-95f4-deecf0de801b" providerId="AD" clId="Web-{8D25867E-8052-DF83-21EE-E32653591C81}" dt="2022-04-07T14:20:22.294" v="13" actId="20577"/>
        <pc:sldMkLst>
          <pc:docMk/>
          <pc:sldMk cId="655387304" sldId="287"/>
        </pc:sldMkLst>
        <pc:spChg chg="mod">
          <ac:chgData name="Kenny Tong" userId="S::ktong@bridge-intel.com::be6c08f4-0877-460c-95f4-deecf0de801b" providerId="AD" clId="Web-{8D25867E-8052-DF83-21EE-E32653591C81}" dt="2022-04-07T14:20:22.294" v="13" actId="20577"/>
          <ac:spMkLst>
            <pc:docMk/>
            <pc:sldMk cId="655387304" sldId="287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8D25867E-8052-DF83-21EE-E32653591C81}" dt="2022-04-07T14:28:31.130" v="36" actId="20577"/>
        <pc:sldMkLst>
          <pc:docMk/>
          <pc:sldMk cId="996629339" sldId="298"/>
        </pc:sldMkLst>
        <pc:spChg chg="mod">
          <ac:chgData name="Kenny Tong" userId="S::ktong@bridge-intel.com::be6c08f4-0877-460c-95f4-deecf0de801b" providerId="AD" clId="Web-{8D25867E-8052-DF83-21EE-E32653591C81}" dt="2022-04-07T14:28:31.130" v="36" actId="20577"/>
          <ac:spMkLst>
            <pc:docMk/>
            <pc:sldMk cId="996629339" sldId="298"/>
            <ac:spMk id="11" creationId="{D6DB5852-7E7A-4244-B268-D8E69D962F76}"/>
          </ac:spMkLst>
        </pc:spChg>
      </pc:sldChg>
    </pc:docChg>
  </pc:docChgLst>
  <pc:docChgLst>
    <pc:chgData name="Kenny Tong" userId="S::ktong@bridge-intel.com::be6c08f4-0877-460c-95f4-deecf0de801b" providerId="AD" clId="Web-{659090E5-9A0F-8DDD-8533-6510E34B2910}"/>
    <pc:docChg chg="addSld delSld modSld sldOrd">
      <pc:chgData name="Kenny Tong" userId="S::ktong@bridge-intel.com::be6c08f4-0877-460c-95f4-deecf0de801b" providerId="AD" clId="Web-{659090E5-9A0F-8DDD-8533-6510E34B2910}" dt="2022-06-27T12:04:21.068" v="898" actId="20577"/>
      <pc:docMkLst>
        <pc:docMk/>
      </pc:docMkLst>
      <pc:sldChg chg="modSp">
        <pc:chgData name="Kenny Tong" userId="S::ktong@bridge-intel.com::be6c08f4-0877-460c-95f4-deecf0de801b" providerId="AD" clId="Web-{659090E5-9A0F-8DDD-8533-6510E34B2910}" dt="2022-06-27T11:22:19.945" v="297" actId="20577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659090E5-9A0F-8DDD-8533-6510E34B2910}" dt="2022-06-27T11:22:19.945" v="297" actId="20577"/>
          <ac:spMkLst>
            <pc:docMk/>
            <pc:sldMk cId="401409263" sldId="313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32:38.554" v="490" actId="20577"/>
        <pc:sldMkLst>
          <pc:docMk/>
          <pc:sldMk cId="1815753002" sldId="314"/>
        </pc:sldMkLst>
        <pc:spChg chg="mod">
          <ac:chgData name="Kenny Tong" userId="S::ktong@bridge-intel.com::be6c08f4-0877-460c-95f4-deecf0de801b" providerId="AD" clId="Web-{659090E5-9A0F-8DDD-8533-6510E34B2910}" dt="2022-06-27T11:32:38.554" v="490" actId="20577"/>
          <ac:spMkLst>
            <pc:docMk/>
            <pc:sldMk cId="1815753002" sldId="314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55:06.053" v="751" actId="1076"/>
        <pc:sldMkLst>
          <pc:docMk/>
          <pc:sldMk cId="515822594" sldId="321"/>
        </pc:sldMkLst>
        <pc:spChg chg="mod">
          <ac:chgData name="Kenny Tong" userId="S::ktong@bridge-intel.com::be6c08f4-0877-460c-95f4-deecf0de801b" providerId="AD" clId="Web-{659090E5-9A0F-8DDD-8533-6510E34B2910}" dt="2022-06-27T11:52:09.350" v="685" actId="1076"/>
          <ac:spMkLst>
            <pc:docMk/>
            <pc:sldMk cId="515822594" sldId="321"/>
            <ac:spMk id="12" creationId="{48674725-3B7A-446D-A7D0-6404F6048F02}"/>
          </ac:spMkLst>
        </pc:spChg>
        <pc:picChg chg="mod">
          <ac:chgData name="Kenny Tong" userId="S::ktong@bridge-intel.com::be6c08f4-0877-460c-95f4-deecf0de801b" providerId="AD" clId="Web-{659090E5-9A0F-8DDD-8533-6510E34B2910}" dt="2022-06-27T11:55:06.053" v="751" actId="1076"/>
          <ac:picMkLst>
            <pc:docMk/>
            <pc:sldMk cId="515822594" sldId="321"/>
            <ac:picMk id="2" creationId="{D785D417-2100-82E5-3FC4-7359174BED11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57:20.162" v="793" actId="20577"/>
        <pc:sldMkLst>
          <pc:docMk/>
          <pc:sldMk cId="789295545" sldId="324"/>
        </pc:sldMkLst>
        <pc:spChg chg="mod">
          <ac:chgData name="Kenny Tong" userId="S::ktong@bridge-intel.com::be6c08f4-0877-460c-95f4-deecf0de801b" providerId="AD" clId="Web-{659090E5-9A0F-8DDD-8533-6510E34B2910}" dt="2022-06-27T11:57:20.162" v="793" actId="20577"/>
          <ac:spMkLst>
            <pc:docMk/>
            <pc:sldMk cId="789295545" sldId="324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2:01:26.568" v="844" actId="20577"/>
        <pc:sldMkLst>
          <pc:docMk/>
          <pc:sldMk cId="2294087892" sldId="325"/>
        </pc:sldMkLst>
        <pc:spChg chg="mod">
          <ac:chgData name="Kenny Tong" userId="S::ktong@bridge-intel.com::be6c08f4-0877-460c-95f4-deecf0de801b" providerId="AD" clId="Web-{659090E5-9A0F-8DDD-8533-6510E34B2910}" dt="2022-06-27T12:01:26.568" v="844" actId="20577"/>
          <ac:spMkLst>
            <pc:docMk/>
            <pc:sldMk cId="2294087892" sldId="325"/>
            <ac:spMk id="13" creationId="{08B8D787-0442-1650-E3C0-0A40B9C00DCD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32:25.741" v="483" actId="20577"/>
        <pc:sldMkLst>
          <pc:docMk/>
          <pc:sldMk cId="1357819010" sldId="326"/>
        </pc:sldMkLst>
        <pc:spChg chg="mod">
          <ac:chgData name="Kenny Tong" userId="S::ktong@bridge-intel.com::be6c08f4-0877-460c-95f4-deecf0de801b" providerId="AD" clId="Web-{659090E5-9A0F-8DDD-8533-6510E34B2910}" dt="2022-06-27T11:32:25.741" v="483" actId="20577"/>
          <ac:spMkLst>
            <pc:docMk/>
            <pc:sldMk cId="1357819010" sldId="326"/>
            <ac:spMk id="12" creationId="{48674725-3B7A-446D-A7D0-6404F6048F02}"/>
          </ac:spMkLst>
        </pc:spChg>
      </pc:sldChg>
      <pc:sldChg chg="addSp modSp addAnim">
        <pc:chgData name="Kenny Tong" userId="S::ktong@bridge-intel.com::be6c08f4-0877-460c-95f4-deecf0de801b" providerId="AD" clId="Web-{659090E5-9A0F-8DDD-8533-6510E34B2910}" dt="2022-06-27T11:20:23.726" v="168" actId="1076"/>
        <pc:sldMkLst>
          <pc:docMk/>
          <pc:sldMk cId="3138587105" sldId="327"/>
        </pc:sldMkLst>
        <pc:spChg chg="mod">
          <ac:chgData name="Kenny Tong" userId="S::ktong@bridge-intel.com::be6c08f4-0877-460c-95f4-deecf0de801b" providerId="AD" clId="Web-{659090E5-9A0F-8DDD-8533-6510E34B2910}" dt="2022-06-27T11:20:03.586" v="162" actId="20577"/>
          <ac:spMkLst>
            <pc:docMk/>
            <pc:sldMk cId="3138587105" sldId="327"/>
            <ac:spMk id="12" creationId="{EEE65E54-141D-A603-A2B9-7E220A5D5672}"/>
          </ac:spMkLst>
        </pc:spChg>
        <pc:grpChg chg="ord">
          <ac:chgData name="Kenny Tong" userId="S::ktong@bridge-intel.com::be6c08f4-0877-460c-95f4-deecf0de801b" providerId="AD" clId="Web-{659090E5-9A0F-8DDD-8533-6510E34B2910}" dt="2022-06-27T11:19:19.867" v="145"/>
          <ac:grpSpMkLst>
            <pc:docMk/>
            <pc:sldMk cId="3138587105" sldId="327"/>
            <ac:grpSpMk id="19" creationId="{C4EF2725-B9A6-95AF-4E65-638489F1C3DA}"/>
          </ac:grpSpMkLst>
        </pc:grpChg>
        <pc:picChg chg="add mod">
          <ac:chgData name="Kenny Tong" userId="S::ktong@bridge-intel.com::be6c08f4-0877-460c-95f4-deecf0de801b" providerId="AD" clId="Web-{659090E5-9A0F-8DDD-8533-6510E34B2910}" dt="2022-06-27T11:20:23.726" v="168" actId="1076"/>
          <ac:picMkLst>
            <pc:docMk/>
            <pc:sldMk cId="3138587105" sldId="327"/>
            <ac:picMk id="6" creationId="{B119B36F-D915-FCF8-4DF0-7BA084A891A3}"/>
          </ac:picMkLst>
        </pc:picChg>
        <pc:picChg chg="mod">
          <ac:chgData name="Kenny Tong" userId="S::ktong@bridge-intel.com::be6c08f4-0877-460c-95f4-deecf0de801b" providerId="AD" clId="Web-{659090E5-9A0F-8DDD-8533-6510E34B2910}" dt="2022-06-27T11:19:17.023" v="144" actId="1076"/>
          <ac:picMkLst>
            <pc:docMk/>
            <pc:sldMk cId="3138587105" sldId="327"/>
            <ac:picMk id="14" creationId="{2EE0A1CE-42B5-BE2D-C01C-DFFF1D046745}"/>
          </ac:picMkLst>
        </pc:picChg>
        <pc:picChg chg="mod">
          <ac:chgData name="Kenny Tong" userId="S::ktong@bridge-intel.com::be6c08f4-0877-460c-95f4-deecf0de801b" providerId="AD" clId="Web-{659090E5-9A0F-8DDD-8533-6510E34B2910}" dt="2022-06-27T11:20:06.711" v="163" actId="1076"/>
          <ac:picMkLst>
            <pc:docMk/>
            <pc:sldMk cId="3138587105" sldId="327"/>
            <ac:picMk id="23" creationId="{DEE6A89E-1168-34DE-E1D3-50A39927F9B7}"/>
          </ac:picMkLst>
        </pc:picChg>
        <pc:picChg chg="mod">
          <ac:chgData name="Kenny Tong" userId="S::ktong@bridge-intel.com::be6c08f4-0877-460c-95f4-deecf0de801b" providerId="AD" clId="Web-{659090E5-9A0F-8DDD-8533-6510E34B2910}" dt="2022-06-27T11:20:08.101" v="164" actId="1076"/>
          <ac:picMkLst>
            <pc:docMk/>
            <pc:sldMk cId="3138587105" sldId="327"/>
            <ac:picMk id="24" creationId="{D79AA227-26DF-A876-4DC0-59F95A4F02D0}"/>
          </ac:picMkLst>
        </pc:picChg>
        <pc:picChg chg="mod">
          <ac:chgData name="Kenny Tong" userId="S::ktong@bridge-intel.com::be6c08f4-0877-460c-95f4-deecf0de801b" providerId="AD" clId="Web-{659090E5-9A0F-8DDD-8533-6510E34B2910}" dt="2022-06-27T11:20:09.695" v="165" actId="1076"/>
          <ac:picMkLst>
            <pc:docMk/>
            <pc:sldMk cId="3138587105" sldId="327"/>
            <ac:picMk id="25" creationId="{C6A5C9EC-D23A-2119-509E-C4F5AEFA5E13}"/>
          </ac:picMkLst>
        </pc:picChg>
        <pc:picChg chg="mod">
          <ac:chgData name="Kenny Tong" userId="S::ktong@bridge-intel.com::be6c08f4-0877-460c-95f4-deecf0de801b" providerId="AD" clId="Web-{659090E5-9A0F-8DDD-8533-6510E34B2910}" dt="2022-06-27T11:20:12.883" v="166" actId="1076"/>
          <ac:picMkLst>
            <pc:docMk/>
            <pc:sldMk cId="3138587105" sldId="327"/>
            <ac:picMk id="26" creationId="{7CC65CC0-5DDE-9FAA-793F-BC75C5FD4FA6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35:17.960" v="527" actId="1076"/>
        <pc:sldMkLst>
          <pc:docMk/>
          <pc:sldMk cId="3473692174" sldId="330"/>
        </pc:sldMkLst>
        <pc:spChg chg="mod">
          <ac:chgData name="Kenny Tong" userId="S::ktong@bridge-intel.com::be6c08f4-0877-460c-95f4-deecf0de801b" providerId="AD" clId="Web-{659090E5-9A0F-8DDD-8533-6510E34B2910}" dt="2022-06-27T11:35:12.569" v="526" actId="20577"/>
          <ac:spMkLst>
            <pc:docMk/>
            <pc:sldMk cId="3473692174" sldId="330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659090E5-9A0F-8DDD-8533-6510E34B2910}" dt="2022-06-27T11:35:17.960" v="527" actId="1076"/>
          <ac:picMkLst>
            <pc:docMk/>
            <pc:sldMk cId="3473692174" sldId="330"/>
            <ac:picMk id="17" creationId="{E383AD1E-9569-F932-806A-BB596E05DE4D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12:27.399" v="35" actId="20577"/>
        <pc:sldMkLst>
          <pc:docMk/>
          <pc:sldMk cId="2318327695" sldId="332"/>
        </pc:sldMkLst>
        <pc:spChg chg="mod">
          <ac:chgData name="Kenny Tong" userId="S::ktong@bridge-intel.com::be6c08f4-0877-460c-95f4-deecf0de801b" providerId="AD" clId="Web-{659090E5-9A0F-8DDD-8533-6510E34B2910}" dt="2022-06-27T11:12:27.399" v="35" actId="20577"/>
          <ac:spMkLst>
            <pc:docMk/>
            <pc:sldMk cId="2318327695" sldId="332"/>
            <ac:spMk id="12" creationId="{48674725-3B7A-446D-A7D0-6404F6048F02}"/>
          </ac:spMkLst>
        </pc:spChg>
      </pc:sldChg>
      <pc:sldChg chg="modSp ord">
        <pc:chgData name="Kenny Tong" userId="S::ktong@bridge-intel.com::be6c08f4-0877-460c-95f4-deecf0de801b" providerId="AD" clId="Web-{659090E5-9A0F-8DDD-8533-6510E34B2910}" dt="2022-06-27T11:14:12.508" v="84" actId="20577"/>
        <pc:sldMkLst>
          <pc:docMk/>
          <pc:sldMk cId="2666042928" sldId="333"/>
        </pc:sldMkLst>
        <pc:spChg chg="mod">
          <ac:chgData name="Kenny Tong" userId="S::ktong@bridge-intel.com::be6c08f4-0877-460c-95f4-deecf0de801b" providerId="AD" clId="Web-{659090E5-9A0F-8DDD-8533-6510E34B2910}" dt="2022-06-27T11:14:12.508" v="84" actId="20577"/>
          <ac:spMkLst>
            <pc:docMk/>
            <pc:sldMk cId="2666042928" sldId="333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09:03.899" v="3" actId="20577"/>
        <pc:sldMkLst>
          <pc:docMk/>
          <pc:sldMk cId="602919722" sldId="334"/>
        </pc:sldMkLst>
        <pc:spChg chg="mod">
          <ac:chgData name="Kenny Tong" userId="S::ktong@bridge-intel.com::be6c08f4-0877-460c-95f4-deecf0de801b" providerId="AD" clId="Web-{659090E5-9A0F-8DDD-8533-6510E34B2910}" dt="2022-06-27T11:09:03.899" v="3" actId="20577"/>
          <ac:spMkLst>
            <pc:docMk/>
            <pc:sldMk cId="602919722" sldId="334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14:52.586" v="92" actId="20577"/>
        <pc:sldMkLst>
          <pc:docMk/>
          <pc:sldMk cId="615461701" sldId="335"/>
        </pc:sldMkLst>
        <pc:spChg chg="mod">
          <ac:chgData name="Kenny Tong" userId="S::ktong@bridge-intel.com::be6c08f4-0877-460c-95f4-deecf0de801b" providerId="AD" clId="Web-{659090E5-9A0F-8DDD-8533-6510E34B2910}" dt="2022-06-27T11:14:52.586" v="92" actId="20577"/>
          <ac:spMkLst>
            <pc:docMk/>
            <pc:sldMk cId="615461701" sldId="335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18:35.836" v="143" actId="20577"/>
        <pc:sldMkLst>
          <pc:docMk/>
          <pc:sldMk cId="3564361193" sldId="339"/>
        </pc:sldMkLst>
        <pc:spChg chg="mod">
          <ac:chgData name="Kenny Tong" userId="S::ktong@bridge-intel.com::be6c08f4-0877-460c-95f4-deecf0de801b" providerId="AD" clId="Web-{659090E5-9A0F-8DDD-8533-6510E34B2910}" dt="2022-06-27T11:18:35.836" v="143" actId="20577"/>
          <ac:spMkLst>
            <pc:docMk/>
            <pc:sldMk cId="3564361193" sldId="339"/>
            <ac:spMk id="13" creationId="{F625E788-38FD-3723-04FC-8721F0F3E2CB}"/>
          </ac:spMkLst>
        </pc:spChg>
        <pc:picChg chg="mod">
          <ac:chgData name="Kenny Tong" userId="S::ktong@bridge-intel.com::be6c08f4-0877-460c-95f4-deecf0de801b" providerId="AD" clId="Web-{659090E5-9A0F-8DDD-8533-6510E34B2910}" dt="2022-06-27T11:17:50.336" v="131" actId="14100"/>
          <ac:picMkLst>
            <pc:docMk/>
            <pc:sldMk cId="3564361193" sldId="339"/>
            <ac:picMk id="4" creationId="{3B93EF09-298B-59D9-54D1-B6452641F10A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34:19.007" v="511" actId="20577"/>
        <pc:sldMkLst>
          <pc:docMk/>
          <pc:sldMk cId="2930098560" sldId="340"/>
        </pc:sldMkLst>
        <pc:spChg chg="mod">
          <ac:chgData name="Kenny Tong" userId="S::ktong@bridge-intel.com::be6c08f4-0877-460c-95f4-deecf0de801b" providerId="AD" clId="Web-{659090E5-9A0F-8DDD-8533-6510E34B2910}" dt="2022-06-27T11:34:19.007" v="511" actId="20577"/>
          <ac:spMkLst>
            <pc:docMk/>
            <pc:sldMk cId="2930098560" sldId="340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659090E5-9A0F-8DDD-8533-6510E34B2910}" dt="2022-06-27T11:33:50.116" v="498" actId="1076"/>
          <ac:picMkLst>
            <pc:docMk/>
            <pc:sldMk cId="2930098560" sldId="340"/>
            <ac:picMk id="2" creationId="{6FA534B5-B101-158A-4AD0-3E2387796FE0}"/>
          </ac:picMkLst>
        </pc:picChg>
        <pc:picChg chg="mod">
          <ac:chgData name="Kenny Tong" userId="S::ktong@bridge-intel.com::be6c08f4-0877-460c-95f4-deecf0de801b" providerId="AD" clId="Web-{659090E5-9A0F-8DDD-8533-6510E34B2910}" dt="2022-06-27T11:33:50.101" v="496" actId="1076"/>
          <ac:picMkLst>
            <pc:docMk/>
            <pc:sldMk cId="2930098560" sldId="340"/>
            <ac:picMk id="12" creationId="{86BC9D43-43A1-6ECD-53CE-3D37C0C237A9}"/>
          </ac:picMkLst>
        </pc:picChg>
        <pc:picChg chg="mod">
          <ac:chgData name="Kenny Tong" userId="S::ktong@bridge-intel.com::be6c08f4-0877-460c-95f4-deecf0de801b" providerId="AD" clId="Web-{659090E5-9A0F-8DDD-8533-6510E34B2910}" dt="2022-06-27T11:34:12.476" v="509" actId="1076"/>
          <ac:picMkLst>
            <pc:docMk/>
            <pc:sldMk cId="2930098560" sldId="340"/>
            <ac:picMk id="14" creationId="{B0C16D02-2F47-EE45-8DCA-C91DDC1042A6}"/>
          </ac:picMkLst>
        </pc:picChg>
        <pc:picChg chg="mod">
          <ac:chgData name="Kenny Tong" userId="S::ktong@bridge-intel.com::be6c08f4-0877-460c-95f4-deecf0de801b" providerId="AD" clId="Web-{659090E5-9A0F-8DDD-8533-6510E34B2910}" dt="2022-06-27T11:33:50.132" v="499" actId="1076"/>
          <ac:picMkLst>
            <pc:docMk/>
            <pc:sldMk cId="2930098560" sldId="340"/>
            <ac:picMk id="15" creationId="{E5192B19-CF39-55A8-CD96-54D2D3FFEE3F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33:02.366" v="492" actId="20577"/>
        <pc:sldMkLst>
          <pc:docMk/>
          <pc:sldMk cId="656478299" sldId="341"/>
        </pc:sldMkLst>
        <pc:spChg chg="mod">
          <ac:chgData name="Kenny Tong" userId="S::ktong@bridge-intel.com::be6c08f4-0877-460c-95f4-deecf0de801b" providerId="AD" clId="Web-{659090E5-9A0F-8DDD-8533-6510E34B2910}" dt="2022-06-27T11:33:02.366" v="492" actId="20577"/>
          <ac:spMkLst>
            <pc:docMk/>
            <pc:sldMk cId="656478299" sldId="341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52:42.256" v="686" actId="20577"/>
        <pc:sldMkLst>
          <pc:docMk/>
          <pc:sldMk cId="2287490216" sldId="345"/>
        </pc:sldMkLst>
        <pc:spChg chg="mod">
          <ac:chgData name="Kenny Tong" userId="S::ktong@bridge-intel.com::be6c08f4-0877-460c-95f4-deecf0de801b" providerId="AD" clId="Web-{659090E5-9A0F-8DDD-8533-6510E34B2910}" dt="2022-06-27T11:52:42.256" v="686" actId="20577"/>
          <ac:spMkLst>
            <pc:docMk/>
            <pc:sldMk cId="2287490216" sldId="345"/>
            <ac:spMk id="13" creationId="{445D6FBC-B06D-0B34-03EA-4D4FE3857FF0}"/>
          </ac:spMkLst>
        </pc:spChg>
        <pc:spChg chg="mod">
          <ac:chgData name="Kenny Tong" userId="S::ktong@bridge-intel.com::be6c08f4-0877-460c-95f4-deecf0de801b" providerId="AD" clId="Web-{659090E5-9A0F-8DDD-8533-6510E34B2910}" dt="2022-06-27T11:43:03.975" v="643" actId="1076"/>
          <ac:spMkLst>
            <pc:docMk/>
            <pc:sldMk cId="2287490216" sldId="345"/>
            <ac:spMk id="14" creationId="{3955E15F-DDD7-EA2A-92DD-3404FDD57884}"/>
          </ac:spMkLst>
        </pc:spChg>
        <pc:spChg chg="mod">
          <ac:chgData name="Kenny Tong" userId="S::ktong@bridge-intel.com::be6c08f4-0877-460c-95f4-deecf0de801b" providerId="AD" clId="Web-{659090E5-9A0F-8DDD-8533-6510E34B2910}" dt="2022-06-27T11:43:03.975" v="644" actId="1076"/>
          <ac:spMkLst>
            <pc:docMk/>
            <pc:sldMk cId="2287490216" sldId="345"/>
            <ac:spMk id="15" creationId="{6AF3F3F4-E3DA-F84E-7CF9-B2979E9FBBFB}"/>
          </ac:spMkLst>
        </pc:spChg>
        <pc:spChg chg="mod">
          <ac:chgData name="Kenny Tong" userId="S::ktong@bridge-intel.com::be6c08f4-0877-460c-95f4-deecf0de801b" providerId="AD" clId="Web-{659090E5-9A0F-8DDD-8533-6510E34B2910}" dt="2022-06-27T11:43:03.991" v="645" actId="1076"/>
          <ac:spMkLst>
            <pc:docMk/>
            <pc:sldMk cId="2287490216" sldId="345"/>
            <ac:spMk id="16" creationId="{FCCB000E-371C-B080-F5F4-03349418D3CA}"/>
          </ac:spMkLst>
        </pc:spChg>
        <pc:spChg chg="mod">
          <ac:chgData name="Kenny Tong" userId="S::ktong@bridge-intel.com::be6c08f4-0877-460c-95f4-deecf0de801b" providerId="AD" clId="Web-{659090E5-9A0F-8DDD-8533-6510E34B2910}" dt="2022-06-27T11:43:04.006" v="646" actId="1076"/>
          <ac:spMkLst>
            <pc:docMk/>
            <pc:sldMk cId="2287490216" sldId="345"/>
            <ac:spMk id="18" creationId="{67F8CD1F-9B17-E331-B099-51324E05BAB3}"/>
          </ac:spMkLst>
        </pc:spChg>
        <pc:spChg chg="mod">
          <ac:chgData name="Kenny Tong" userId="S::ktong@bridge-intel.com::be6c08f4-0877-460c-95f4-deecf0de801b" providerId="AD" clId="Web-{659090E5-9A0F-8DDD-8533-6510E34B2910}" dt="2022-06-27T11:43:04.022" v="647" actId="1076"/>
          <ac:spMkLst>
            <pc:docMk/>
            <pc:sldMk cId="2287490216" sldId="345"/>
            <ac:spMk id="19" creationId="{29ABE7F4-2812-9811-8B9A-618F10C5A077}"/>
          </ac:spMkLst>
        </pc:spChg>
        <pc:spChg chg="mod">
          <ac:chgData name="Kenny Tong" userId="S::ktong@bridge-intel.com::be6c08f4-0877-460c-95f4-deecf0de801b" providerId="AD" clId="Web-{659090E5-9A0F-8DDD-8533-6510E34B2910}" dt="2022-06-27T11:43:04.022" v="648" actId="1076"/>
          <ac:spMkLst>
            <pc:docMk/>
            <pc:sldMk cId="2287490216" sldId="345"/>
            <ac:spMk id="20" creationId="{2542CB71-B38D-C0E7-8130-9CC055F6DDF2}"/>
          </ac:spMkLst>
        </pc:spChg>
        <pc:picChg chg="mod">
          <ac:chgData name="Kenny Tong" userId="S::ktong@bridge-intel.com::be6c08f4-0877-460c-95f4-deecf0de801b" providerId="AD" clId="Web-{659090E5-9A0F-8DDD-8533-6510E34B2910}" dt="2022-06-27T11:43:03.960" v="642" actId="1076"/>
          <ac:picMkLst>
            <pc:docMk/>
            <pc:sldMk cId="2287490216" sldId="345"/>
            <ac:picMk id="4" creationId="{5A24F504-523E-94D6-2C4E-41CED07ADB74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54:48.256" v="750" actId="20577"/>
        <pc:sldMkLst>
          <pc:docMk/>
          <pc:sldMk cId="1415287182" sldId="346"/>
        </pc:sldMkLst>
        <pc:spChg chg="mod">
          <ac:chgData name="Kenny Tong" userId="S::ktong@bridge-intel.com::be6c08f4-0877-460c-95f4-deecf0de801b" providerId="AD" clId="Web-{659090E5-9A0F-8DDD-8533-6510E34B2910}" dt="2022-06-27T11:54:48.256" v="750" actId="20577"/>
          <ac:spMkLst>
            <pc:docMk/>
            <pc:sldMk cId="1415287182" sldId="346"/>
            <ac:spMk id="38" creationId="{A2C3284D-047E-40F1-86EF-0F121744D628}"/>
          </ac:spMkLst>
        </pc:spChg>
        <pc:picChg chg="mod">
          <ac:chgData name="Kenny Tong" userId="S::ktong@bridge-intel.com::be6c08f4-0877-460c-95f4-deecf0de801b" providerId="AD" clId="Web-{659090E5-9A0F-8DDD-8533-6510E34B2910}" dt="2022-06-27T11:53:46.928" v="725" actId="1076"/>
          <ac:picMkLst>
            <pc:docMk/>
            <pc:sldMk cId="1415287182" sldId="346"/>
            <ac:picMk id="28" creationId="{AC84A892-7294-7E05-45A0-16E20F662AC7}"/>
          </ac:picMkLst>
        </pc:picChg>
      </pc:sldChg>
      <pc:sldChg chg="modSp">
        <pc:chgData name="Kenny Tong" userId="S::ktong@bridge-intel.com::be6c08f4-0877-460c-95f4-deecf0de801b" providerId="AD" clId="Web-{659090E5-9A0F-8DDD-8533-6510E34B2910}" dt="2022-06-27T11:59:19.943" v="826" actId="20577"/>
        <pc:sldMkLst>
          <pc:docMk/>
          <pc:sldMk cId="2535489008" sldId="348"/>
        </pc:sldMkLst>
        <pc:spChg chg="mod">
          <ac:chgData name="Kenny Tong" userId="S::ktong@bridge-intel.com::be6c08f4-0877-460c-95f4-deecf0de801b" providerId="AD" clId="Web-{659090E5-9A0F-8DDD-8533-6510E34B2910}" dt="2022-06-27T11:59:19.943" v="826" actId="20577"/>
          <ac:spMkLst>
            <pc:docMk/>
            <pc:sldMk cId="2535489008" sldId="348"/>
            <ac:spMk id="14" creationId="{EAB9AB0E-B609-C765-139C-F9A89F5B7C11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56:53.412" v="791" actId="20577"/>
        <pc:sldMkLst>
          <pc:docMk/>
          <pc:sldMk cId="3142805169" sldId="349"/>
        </pc:sldMkLst>
        <pc:spChg chg="mod">
          <ac:chgData name="Kenny Tong" userId="S::ktong@bridge-intel.com::be6c08f4-0877-460c-95f4-deecf0de801b" providerId="AD" clId="Web-{659090E5-9A0F-8DDD-8533-6510E34B2910}" dt="2022-06-27T11:56:53.412" v="791" actId="20577"/>
          <ac:spMkLst>
            <pc:docMk/>
            <pc:sldMk cId="3142805169" sldId="349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2:01:09.083" v="843" actId="20577"/>
        <pc:sldMkLst>
          <pc:docMk/>
          <pc:sldMk cId="672676817" sldId="350"/>
        </pc:sldMkLst>
        <pc:spChg chg="mod">
          <ac:chgData name="Kenny Tong" userId="S::ktong@bridge-intel.com::be6c08f4-0877-460c-95f4-deecf0de801b" providerId="AD" clId="Web-{659090E5-9A0F-8DDD-8533-6510E34B2910}" dt="2022-06-27T12:01:09.083" v="843" actId="20577"/>
          <ac:spMkLst>
            <pc:docMk/>
            <pc:sldMk cId="672676817" sldId="350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2:03:33.161" v="891" actId="20577"/>
        <pc:sldMkLst>
          <pc:docMk/>
          <pc:sldMk cId="1472694127" sldId="357"/>
        </pc:sldMkLst>
        <pc:spChg chg="mod">
          <ac:chgData name="Kenny Tong" userId="S::ktong@bridge-intel.com::be6c08f4-0877-460c-95f4-deecf0de801b" providerId="AD" clId="Web-{659090E5-9A0F-8DDD-8533-6510E34B2910}" dt="2022-06-27T12:03:33.161" v="891" actId="20577"/>
          <ac:spMkLst>
            <pc:docMk/>
            <pc:sldMk cId="1472694127" sldId="357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13:47.945" v="76" actId="20577"/>
        <pc:sldMkLst>
          <pc:docMk/>
          <pc:sldMk cId="124919877" sldId="358"/>
        </pc:sldMkLst>
        <pc:spChg chg="mod">
          <ac:chgData name="Kenny Tong" userId="S::ktong@bridge-intel.com::be6c08f4-0877-460c-95f4-deecf0de801b" providerId="AD" clId="Web-{659090E5-9A0F-8DDD-8533-6510E34B2910}" dt="2022-06-27T11:13:29.836" v="72" actId="20577"/>
          <ac:spMkLst>
            <pc:docMk/>
            <pc:sldMk cId="124919877" sldId="358"/>
            <ac:spMk id="4" creationId="{ED2BEC21-B1E6-7759-B8DD-98D9D6EA4D8E}"/>
          </ac:spMkLst>
        </pc:spChg>
        <pc:spChg chg="mod">
          <ac:chgData name="Kenny Tong" userId="S::ktong@bridge-intel.com::be6c08f4-0877-460c-95f4-deecf0de801b" providerId="AD" clId="Web-{659090E5-9A0F-8DDD-8533-6510E34B2910}" dt="2022-06-27T11:13:47.945" v="76" actId="20577"/>
          <ac:spMkLst>
            <pc:docMk/>
            <pc:sldMk cId="124919877" sldId="358"/>
            <ac:spMk id="11" creationId="{D6DB5852-7E7A-4244-B268-D8E69D962F76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15:49.445" v="101" actId="20577"/>
        <pc:sldMkLst>
          <pc:docMk/>
          <pc:sldMk cId="3518925839" sldId="359"/>
        </pc:sldMkLst>
        <pc:spChg chg="mod">
          <ac:chgData name="Kenny Tong" userId="S::ktong@bridge-intel.com::be6c08f4-0877-460c-95f4-deecf0de801b" providerId="AD" clId="Web-{659090E5-9A0F-8DDD-8533-6510E34B2910}" dt="2022-06-27T11:15:49.445" v="101" actId="20577"/>
          <ac:spMkLst>
            <pc:docMk/>
            <pc:sldMk cId="3518925839" sldId="359"/>
            <ac:spMk id="11" creationId="{D6DB5852-7E7A-4244-B268-D8E69D962F76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36:09.866" v="531" actId="20577"/>
        <pc:sldMkLst>
          <pc:docMk/>
          <pc:sldMk cId="2961240827" sldId="361"/>
        </pc:sldMkLst>
        <pc:spChg chg="mod">
          <ac:chgData name="Kenny Tong" userId="S::ktong@bridge-intel.com::be6c08f4-0877-460c-95f4-deecf0de801b" providerId="AD" clId="Web-{659090E5-9A0F-8DDD-8533-6510E34B2910}" dt="2022-06-27T11:36:09.866" v="531" actId="20577"/>
          <ac:spMkLst>
            <pc:docMk/>
            <pc:sldMk cId="2961240827" sldId="361"/>
            <ac:spMk id="4" creationId="{ED2BEC21-B1E6-7759-B8DD-98D9D6EA4D8E}"/>
          </ac:spMkLst>
        </pc:spChg>
      </pc:sldChg>
      <pc:sldChg chg="del">
        <pc:chgData name="Kenny Tong" userId="S::ktong@bridge-intel.com::be6c08f4-0877-460c-95f4-deecf0de801b" providerId="AD" clId="Web-{659090E5-9A0F-8DDD-8533-6510E34B2910}" dt="2022-06-27T11:16:14.086" v="102"/>
        <pc:sldMkLst>
          <pc:docMk/>
          <pc:sldMk cId="1356072182" sldId="362"/>
        </pc:sldMkLst>
      </pc:sldChg>
      <pc:sldChg chg="modSp">
        <pc:chgData name="Kenny Tong" userId="S::ktong@bridge-intel.com::be6c08f4-0877-460c-95f4-deecf0de801b" providerId="AD" clId="Web-{659090E5-9A0F-8DDD-8533-6510E34B2910}" dt="2022-06-27T11:55:47.678" v="772" actId="20577"/>
        <pc:sldMkLst>
          <pc:docMk/>
          <pc:sldMk cId="2852252450" sldId="363"/>
        </pc:sldMkLst>
        <pc:spChg chg="mod">
          <ac:chgData name="Kenny Tong" userId="S::ktong@bridge-intel.com::be6c08f4-0877-460c-95f4-deecf0de801b" providerId="AD" clId="Web-{659090E5-9A0F-8DDD-8533-6510E34B2910}" dt="2022-06-27T11:55:47.678" v="772" actId="20577"/>
          <ac:spMkLst>
            <pc:docMk/>
            <pc:sldMk cId="2852252450" sldId="363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56:31.443" v="790" actId="20577"/>
        <pc:sldMkLst>
          <pc:docMk/>
          <pc:sldMk cId="1297315325" sldId="364"/>
        </pc:sldMkLst>
        <pc:spChg chg="mod">
          <ac:chgData name="Kenny Tong" userId="S::ktong@bridge-intel.com::be6c08f4-0877-460c-95f4-deecf0de801b" providerId="AD" clId="Web-{659090E5-9A0F-8DDD-8533-6510E34B2910}" dt="2022-06-27T11:56:31.443" v="790" actId="20577"/>
          <ac:spMkLst>
            <pc:docMk/>
            <pc:sldMk cId="1297315325" sldId="364"/>
            <ac:spMk id="38" creationId="{A2C3284D-047E-40F1-86EF-0F121744D628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1:44:08.834" v="684" actId="20577"/>
        <pc:sldMkLst>
          <pc:docMk/>
          <pc:sldMk cId="54299625" sldId="365"/>
        </pc:sldMkLst>
        <pc:spChg chg="mod">
          <ac:chgData name="Kenny Tong" userId="S::ktong@bridge-intel.com::be6c08f4-0877-460c-95f4-deecf0de801b" providerId="AD" clId="Web-{659090E5-9A0F-8DDD-8533-6510E34B2910}" dt="2022-06-27T11:44:08.834" v="684" actId="20577"/>
          <ac:spMkLst>
            <pc:docMk/>
            <pc:sldMk cId="54299625" sldId="365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659090E5-9A0F-8DDD-8533-6510E34B2910}" dt="2022-06-27T12:04:21.068" v="898" actId="20577"/>
        <pc:sldMkLst>
          <pc:docMk/>
          <pc:sldMk cId="664507553" sldId="372"/>
        </pc:sldMkLst>
        <pc:spChg chg="mod">
          <ac:chgData name="Kenny Tong" userId="S::ktong@bridge-intel.com::be6c08f4-0877-460c-95f4-deecf0de801b" providerId="AD" clId="Web-{659090E5-9A0F-8DDD-8533-6510E34B2910}" dt="2022-06-27T12:04:21.068" v="898" actId="20577"/>
          <ac:spMkLst>
            <pc:docMk/>
            <pc:sldMk cId="664507553" sldId="372"/>
            <ac:spMk id="12" creationId="{47D50C59-60F4-4C42-FFDF-A38A8D416339}"/>
          </ac:spMkLst>
        </pc:spChg>
      </pc:sldChg>
      <pc:sldChg chg="addSp delSp modSp add replId">
        <pc:chgData name="Kenny Tong" userId="S::ktong@bridge-intel.com::be6c08f4-0877-460c-95f4-deecf0de801b" providerId="AD" clId="Web-{659090E5-9A0F-8DDD-8533-6510E34B2910}" dt="2022-06-27T11:41:39.178" v="639" actId="20577"/>
        <pc:sldMkLst>
          <pc:docMk/>
          <pc:sldMk cId="4109165628" sldId="373"/>
        </pc:sldMkLst>
        <pc:spChg chg="del">
          <ac:chgData name="Kenny Tong" userId="S::ktong@bridge-intel.com::be6c08f4-0877-460c-95f4-deecf0de801b" providerId="AD" clId="Web-{659090E5-9A0F-8DDD-8533-6510E34B2910}" dt="2022-06-27T11:37:13.335" v="555"/>
          <ac:spMkLst>
            <pc:docMk/>
            <pc:sldMk cId="4109165628" sldId="373"/>
            <ac:spMk id="3" creationId="{12FF7FD9-4BA1-80A8-E71C-FD86B4DB46D3}"/>
          </ac:spMkLst>
        </pc:spChg>
        <pc:spChg chg="del">
          <ac:chgData name="Kenny Tong" userId="S::ktong@bridge-intel.com::be6c08f4-0877-460c-95f4-deecf0de801b" providerId="AD" clId="Web-{659090E5-9A0F-8DDD-8533-6510E34B2910}" dt="2022-06-27T11:37:11.085" v="554"/>
          <ac:spMkLst>
            <pc:docMk/>
            <pc:sldMk cId="4109165628" sldId="373"/>
            <ac:spMk id="4" creationId="{ED2BEC21-B1E6-7759-B8DD-98D9D6EA4D8E}"/>
          </ac:spMkLst>
        </pc:spChg>
        <pc:spChg chg="add mod">
          <ac:chgData name="Kenny Tong" userId="S::ktong@bridge-intel.com::be6c08f4-0877-460c-95f4-deecf0de801b" providerId="AD" clId="Web-{659090E5-9A0F-8DDD-8533-6510E34B2910}" dt="2022-06-27T11:40:26.616" v="621" actId="20577"/>
          <ac:spMkLst>
            <pc:docMk/>
            <pc:sldMk cId="4109165628" sldId="373"/>
            <ac:spMk id="5" creationId="{594C8AFA-CE92-A582-956D-57F7041AF56E}"/>
          </ac:spMkLst>
        </pc:spChg>
        <pc:spChg chg="mod">
          <ac:chgData name="Kenny Tong" userId="S::ktong@bridge-intel.com::be6c08f4-0877-460c-95f4-deecf0de801b" providerId="AD" clId="Web-{659090E5-9A0F-8DDD-8533-6510E34B2910}" dt="2022-06-27T11:41:39.178" v="639" actId="20577"/>
          <ac:spMkLst>
            <pc:docMk/>
            <pc:sldMk cId="4109165628" sldId="373"/>
            <ac:spMk id="11" creationId="{D6DB5852-7E7A-4244-B268-D8E69D962F76}"/>
          </ac:spMkLst>
        </pc:spChg>
      </pc:sldChg>
    </pc:docChg>
  </pc:docChgLst>
  <pc:docChgLst>
    <pc:chgData name="Kenny Tong" userId="S::ktong@bridge-intel.com::be6c08f4-0877-460c-95f4-deecf0de801b" providerId="AD" clId="Web-{E094429C-7F37-40AC-EC80-AEB6C759FEC2}"/>
    <pc:docChg chg="addSld modSld">
      <pc:chgData name="Kenny Tong" userId="S::ktong@bridge-intel.com::be6c08f4-0877-460c-95f4-deecf0de801b" providerId="AD" clId="Web-{E094429C-7F37-40AC-EC80-AEB6C759FEC2}" dt="2022-06-23T15:54:19.406" v="297"/>
      <pc:docMkLst>
        <pc:docMk/>
      </pc:docMkLst>
      <pc:sldChg chg="addSp delSp modSp">
        <pc:chgData name="Kenny Tong" userId="S::ktong@bridge-intel.com::be6c08f4-0877-460c-95f4-deecf0de801b" providerId="AD" clId="Web-{E094429C-7F37-40AC-EC80-AEB6C759FEC2}" dt="2022-06-23T15:35:08.714" v="94" actId="1076"/>
        <pc:sldMkLst>
          <pc:docMk/>
          <pc:sldMk cId="4269727884" sldId="312"/>
        </pc:sldMkLst>
        <pc:picChg chg="add mod">
          <ac:chgData name="Kenny Tong" userId="S::ktong@bridge-intel.com::be6c08f4-0877-460c-95f4-deecf0de801b" providerId="AD" clId="Web-{E094429C-7F37-40AC-EC80-AEB6C759FEC2}" dt="2022-06-23T15:35:08.714" v="94" actId="1076"/>
          <ac:picMkLst>
            <pc:docMk/>
            <pc:sldMk cId="4269727884" sldId="312"/>
            <ac:picMk id="3" creationId="{6A194FA8-1BAB-5914-C7B8-6DC21893C8D6}"/>
          </ac:picMkLst>
        </pc:picChg>
        <pc:picChg chg="del">
          <ac:chgData name="Kenny Tong" userId="S::ktong@bridge-intel.com::be6c08f4-0877-460c-95f4-deecf0de801b" providerId="AD" clId="Web-{E094429C-7F37-40AC-EC80-AEB6C759FEC2}" dt="2022-06-23T15:35:06.198" v="93"/>
          <ac:picMkLst>
            <pc:docMk/>
            <pc:sldMk cId="4269727884" sldId="312"/>
            <ac:picMk id="2050" creationId="{C98269B1-3805-FE05-AE0E-ADA3B866E668}"/>
          </ac:picMkLst>
        </pc:picChg>
      </pc:sldChg>
      <pc:sldChg chg="addSp delSp modSp">
        <pc:chgData name="Kenny Tong" userId="S::ktong@bridge-intel.com::be6c08f4-0877-460c-95f4-deecf0de801b" providerId="AD" clId="Web-{E094429C-7F37-40AC-EC80-AEB6C759FEC2}" dt="2022-06-23T15:41:00.709" v="153" actId="1076"/>
        <pc:sldMkLst>
          <pc:docMk/>
          <pc:sldMk cId="401409263" sldId="313"/>
        </pc:sldMkLst>
        <pc:spChg chg="mod">
          <ac:chgData name="Kenny Tong" userId="S::ktong@bridge-intel.com::be6c08f4-0877-460c-95f4-deecf0de801b" providerId="AD" clId="Web-{E094429C-7F37-40AC-EC80-AEB6C759FEC2}" dt="2022-06-23T15:39:38.176" v="146" actId="20577"/>
          <ac:spMkLst>
            <pc:docMk/>
            <pc:sldMk cId="401409263" sldId="313"/>
            <ac:spMk id="38" creationId="{A2C3284D-047E-40F1-86EF-0F121744D628}"/>
          </ac:spMkLst>
        </pc:spChg>
        <pc:picChg chg="add mod">
          <ac:chgData name="Kenny Tong" userId="S::ktong@bridge-intel.com::be6c08f4-0877-460c-95f4-deecf0de801b" providerId="AD" clId="Web-{E094429C-7F37-40AC-EC80-AEB6C759FEC2}" dt="2022-06-23T15:41:00.709" v="153" actId="1076"/>
          <ac:picMkLst>
            <pc:docMk/>
            <pc:sldMk cId="401409263" sldId="313"/>
            <ac:picMk id="2" creationId="{BD6B9002-B0D2-1526-4B8D-9E9AC0598855}"/>
          </ac:picMkLst>
        </pc:picChg>
        <pc:picChg chg="del mod">
          <ac:chgData name="Kenny Tong" userId="S::ktong@bridge-intel.com::be6c08f4-0877-460c-95f4-deecf0de801b" providerId="AD" clId="Web-{E094429C-7F37-40AC-EC80-AEB6C759FEC2}" dt="2022-06-23T15:40:23.849" v="150"/>
          <ac:picMkLst>
            <pc:docMk/>
            <pc:sldMk cId="401409263" sldId="313"/>
            <ac:picMk id="17" creationId="{0C204344-4991-03F3-C66E-D6D89C5B016C}"/>
          </ac:picMkLst>
        </pc:picChg>
      </pc:sldChg>
      <pc:sldChg chg="addSp delSp modSp">
        <pc:chgData name="Kenny Tong" userId="S::ktong@bridge-intel.com::be6c08f4-0877-460c-95f4-deecf0de801b" providerId="AD" clId="Web-{E094429C-7F37-40AC-EC80-AEB6C759FEC2}" dt="2022-06-23T15:45:13.874" v="289" actId="1076"/>
        <pc:sldMkLst>
          <pc:docMk/>
          <pc:sldMk cId="3473692174" sldId="330"/>
        </pc:sldMkLst>
        <pc:spChg chg="mod">
          <ac:chgData name="Kenny Tong" userId="S::ktong@bridge-intel.com::be6c08f4-0877-460c-95f4-deecf0de801b" providerId="AD" clId="Web-{E094429C-7F37-40AC-EC80-AEB6C759FEC2}" dt="2022-06-23T15:45:01.436" v="284" actId="20577"/>
          <ac:spMkLst>
            <pc:docMk/>
            <pc:sldMk cId="3473692174" sldId="330"/>
            <ac:spMk id="38" creationId="{A2C3284D-047E-40F1-86EF-0F121744D628}"/>
          </ac:spMkLst>
        </pc:spChg>
        <pc:picChg chg="add del mod">
          <ac:chgData name="Kenny Tong" userId="S::ktong@bridge-intel.com::be6c08f4-0877-460c-95f4-deecf0de801b" providerId="AD" clId="Web-{E094429C-7F37-40AC-EC80-AEB6C759FEC2}" dt="2022-06-23T15:44:21.684" v="228"/>
          <ac:picMkLst>
            <pc:docMk/>
            <pc:sldMk cId="3473692174" sldId="330"/>
            <ac:picMk id="3" creationId="{C4954493-9657-4D4B-DD22-25A2619F3FCF}"/>
          </ac:picMkLst>
        </pc:picChg>
        <pc:picChg chg="add del mod">
          <ac:chgData name="Kenny Tong" userId="S::ktong@bridge-intel.com::be6c08f4-0877-460c-95f4-deecf0de801b" providerId="AD" clId="Web-{E094429C-7F37-40AC-EC80-AEB6C759FEC2}" dt="2022-06-23T15:44:46.138" v="232"/>
          <ac:picMkLst>
            <pc:docMk/>
            <pc:sldMk cId="3473692174" sldId="330"/>
            <ac:picMk id="13" creationId="{04FDFA88-AD4F-4BA3-6619-EB0E412311F6}"/>
          </ac:picMkLst>
        </pc:picChg>
        <pc:picChg chg="add mod">
          <ac:chgData name="Kenny Tong" userId="S::ktong@bridge-intel.com::be6c08f4-0877-460c-95f4-deecf0de801b" providerId="AD" clId="Web-{E094429C-7F37-40AC-EC80-AEB6C759FEC2}" dt="2022-06-23T15:45:08.686" v="287" actId="1076"/>
          <ac:picMkLst>
            <pc:docMk/>
            <pc:sldMk cId="3473692174" sldId="330"/>
            <ac:picMk id="15" creationId="{5E0067EA-9CE4-6723-A045-F2539548469D}"/>
          </ac:picMkLst>
        </pc:picChg>
        <pc:picChg chg="add mod">
          <ac:chgData name="Kenny Tong" userId="S::ktong@bridge-intel.com::be6c08f4-0877-460c-95f4-deecf0de801b" providerId="AD" clId="Web-{E094429C-7F37-40AC-EC80-AEB6C759FEC2}" dt="2022-06-23T15:45:13.874" v="289" actId="1076"/>
          <ac:picMkLst>
            <pc:docMk/>
            <pc:sldMk cId="3473692174" sldId="330"/>
            <ac:picMk id="17" creationId="{E383AD1E-9569-F932-806A-BB596E05DE4D}"/>
          </ac:picMkLst>
        </pc:picChg>
      </pc:sldChg>
      <pc:sldChg chg="addSp delSp modSp">
        <pc:chgData name="Kenny Tong" userId="S::ktong@bridge-intel.com::be6c08f4-0877-460c-95f4-deecf0de801b" providerId="AD" clId="Web-{E094429C-7F37-40AC-EC80-AEB6C759FEC2}" dt="2022-06-23T15:43:16.104" v="225" actId="1076"/>
        <pc:sldMkLst>
          <pc:docMk/>
          <pc:sldMk cId="2930098560" sldId="340"/>
        </pc:sldMkLst>
        <pc:spChg chg="mod">
          <ac:chgData name="Kenny Tong" userId="S::ktong@bridge-intel.com::be6c08f4-0877-460c-95f4-deecf0de801b" providerId="AD" clId="Web-{E094429C-7F37-40AC-EC80-AEB6C759FEC2}" dt="2022-06-23T15:42:46.244" v="216" actId="20577"/>
          <ac:spMkLst>
            <pc:docMk/>
            <pc:sldMk cId="2930098560" sldId="340"/>
            <ac:spMk id="38" creationId="{A2C3284D-047E-40F1-86EF-0F121744D628}"/>
          </ac:spMkLst>
        </pc:spChg>
        <pc:picChg chg="add mod">
          <ac:chgData name="Kenny Tong" userId="S::ktong@bridge-intel.com::be6c08f4-0877-460c-95f4-deecf0de801b" providerId="AD" clId="Web-{E094429C-7F37-40AC-EC80-AEB6C759FEC2}" dt="2022-06-23T15:43:00.510" v="219" actId="1076"/>
          <ac:picMkLst>
            <pc:docMk/>
            <pc:sldMk cId="2930098560" sldId="340"/>
            <ac:picMk id="2" creationId="{6FA534B5-B101-158A-4AD0-3E2387796FE0}"/>
          </ac:picMkLst>
        </pc:picChg>
        <pc:picChg chg="mod">
          <ac:chgData name="Kenny Tong" userId="S::ktong@bridge-intel.com::be6c08f4-0877-460c-95f4-deecf0de801b" providerId="AD" clId="Web-{E094429C-7F37-40AC-EC80-AEB6C759FEC2}" dt="2022-06-23T15:43:14.792" v="224" actId="1076"/>
          <ac:picMkLst>
            <pc:docMk/>
            <pc:sldMk cId="2930098560" sldId="340"/>
            <ac:picMk id="3" creationId="{7746046C-19FC-5170-85E4-A3A438BEB4E1}"/>
          </ac:picMkLst>
        </pc:picChg>
        <pc:picChg chg="mod">
          <ac:chgData name="Kenny Tong" userId="S::ktong@bridge-intel.com::be6c08f4-0877-460c-95f4-deecf0de801b" providerId="AD" clId="Web-{E094429C-7F37-40AC-EC80-AEB6C759FEC2}" dt="2022-06-23T15:43:16.104" v="225" actId="1076"/>
          <ac:picMkLst>
            <pc:docMk/>
            <pc:sldMk cId="2930098560" sldId="340"/>
            <ac:picMk id="4" creationId="{7261C557-FBBB-F211-543C-ADDE9C77B15C}"/>
          </ac:picMkLst>
        </pc:picChg>
        <pc:picChg chg="del">
          <ac:chgData name="Kenny Tong" userId="S::ktong@bridge-intel.com::be6c08f4-0877-460c-95f4-deecf0de801b" providerId="AD" clId="Web-{E094429C-7F37-40AC-EC80-AEB6C759FEC2}" dt="2022-06-23T15:43:02.526" v="220"/>
          <ac:picMkLst>
            <pc:docMk/>
            <pc:sldMk cId="2930098560" sldId="340"/>
            <ac:picMk id="13" creationId="{71128B40-AEE8-B958-44BB-DDAC39E1D289}"/>
          </ac:picMkLst>
        </pc:picChg>
        <pc:picChg chg="mod">
          <ac:chgData name="Kenny Tong" userId="S::ktong@bridge-intel.com::be6c08f4-0877-460c-95f4-deecf0de801b" providerId="AD" clId="Web-{E094429C-7F37-40AC-EC80-AEB6C759FEC2}" dt="2022-06-23T15:42:53.432" v="217" actId="1076"/>
          <ac:picMkLst>
            <pc:docMk/>
            <pc:sldMk cId="2930098560" sldId="340"/>
            <ac:picMk id="14" creationId="{B0C16D02-2F47-EE45-8DCA-C91DDC1042A6}"/>
          </ac:picMkLst>
        </pc:picChg>
        <pc:picChg chg="add mod">
          <ac:chgData name="Kenny Tong" userId="S::ktong@bridge-intel.com::be6c08f4-0877-460c-95f4-deecf0de801b" providerId="AD" clId="Web-{E094429C-7F37-40AC-EC80-AEB6C759FEC2}" dt="2022-06-23T15:43:12.120" v="223" actId="1076"/>
          <ac:picMkLst>
            <pc:docMk/>
            <pc:sldMk cId="2930098560" sldId="340"/>
            <ac:picMk id="15" creationId="{E5192B19-CF39-55A8-CD96-54D2D3FFEE3F}"/>
          </ac:picMkLst>
        </pc:picChg>
      </pc:sldChg>
      <pc:sldChg chg="addSp delSp modSp">
        <pc:chgData name="Kenny Tong" userId="S::ktong@bridge-intel.com::be6c08f4-0877-460c-95f4-deecf0de801b" providerId="AD" clId="Web-{E094429C-7F37-40AC-EC80-AEB6C759FEC2}" dt="2022-06-23T15:41:40.258" v="165" actId="20577"/>
        <pc:sldMkLst>
          <pc:docMk/>
          <pc:sldMk cId="656478299" sldId="341"/>
        </pc:sldMkLst>
        <pc:spChg chg="mod">
          <ac:chgData name="Kenny Tong" userId="S::ktong@bridge-intel.com::be6c08f4-0877-460c-95f4-deecf0de801b" providerId="AD" clId="Web-{E094429C-7F37-40AC-EC80-AEB6C759FEC2}" dt="2022-06-23T15:41:40.258" v="165" actId="20577"/>
          <ac:spMkLst>
            <pc:docMk/>
            <pc:sldMk cId="656478299" sldId="341"/>
            <ac:spMk id="38" creationId="{A2C3284D-047E-40F1-86EF-0F121744D628}"/>
          </ac:spMkLst>
        </pc:spChg>
        <pc:picChg chg="add mod">
          <ac:chgData name="Kenny Tong" userId="S::ktong@bridge-intel.com::be6c08f4-0877-460c-95f4-deecf0de801b" providerId="AD" clId="Web-{E094429C-7F37-40AC-EC80-AEB6C759FEC2}" dt="2022-06-23T15:41:33.414" v="161" actId="1076"/>
          <ac:picMkLst>
            <pc:docMk/>
            <pc:sldMk cId="656478299" sldId="341"/>
            <ac:picMk id="2" creationId="{FD8A37F7-4DFE-2C61-5F19-5C16B9CCF5A9}"/>
          </ac:picMkLst>
        </pc:picChg>
        <pc:picChg chg="del">
          <ac:chgData name="Kenny Tong" userId="S::ktong@bridge-intel.com::be6c08f4-0877-460c-95f4-deecf0de801b" providerId="AD" clId="Web-{E094429C-7F37-40AC-EC80-AEB6C759FEC2}" dt="2022-06-23T15:41:29.179" v="159"/>
          <ac:picMkLst>
            <pc:docMk/>
            <pc:sldMk cId="656478299" sldId="341"/>
            <ac:picMk id="15" creationId="{711EFDD9-60EB-2288-F378-B3111D16A5CC}"/>
          </ac:picMkLst>
        </pc:picChg>
      </pc:sldChg>
      <pc:sldChg chg="addSp modSp">
        <pc:chgData name="Kenny Tong" userId="S::ktong@bridge-intel.com::be6c08f4-0877-460c-95f4-deecf0de801b" providerId="AD" clId="Web-{E094429C-7F37-40AC-EC80-AEB6C759FEC2}" dt="2022-06-23T15:54:19.406" v="297"/>
        <pc:sldMkLst>
          <pc:docMk/>
          <pc:sldMk cId="4048909207" sldId="355"/>
        </pc:sldMkLst>
        <pc:spChg chg="mod">
          <ac:chgData name="Kenny Tong" userId="S::ktong@bridge-intel.com::be6c08f4-0877-460c-95f4-deecf0de801b" providerId="AD" clId="Web-{E094429C-7F37-40AC-EC80-AEB6C759FEC2}" dt="2022-06-23T15:47:17.581" v="296" actId="20577"/>
          <ac:spMkLst>
            <pc:docMk/>
            <pc:sldMk cId="4048909207" sldId="355"/>
            <ac:spMk id="13" creationId="{08B8D787-0442-1650-E3C0-0A40B9C00DCD}"/>
          </ac:spMkLst>
        </pc:spChg>
        <pc:picChg chg="add mod">
          <ac:chgData name="Kenny Tong" userId="S::ktong@bridge-intel.com::be6c08f4-0877-460c-95f4-deecf0de801b" providerId="AD" clId="Web-{E094429C-7F37-40AC-EC80-AEB6C759FEC2}" dt="2022-06-23T15:54:19.406" v="297"/>
          <ac:picMkLst>
            <pc:docMk/>
            <pc:sldMk cId="4048909207" sldId="355"/>
            <ac:picMk id="2" creationId="{5974ECF8-EDC2-85C4-88D9-D001D0F6E1B1}"/>
          </ac:picMkLst>
        </pc:picChg>
      </pc:sldChg>
      <pc:sldChg chg="addSp delSp modSp add replId">
        <pc:chgData name="Kenny Tong" userId="S::ktong@bridge-intel.com::be6c08f4-0877-460c-95f4-deecf0de801b" providerId="AD" clId="Web-{E094429C-7F37-40AC-EC80-AEB6C759FEC2}" dt="2022-06-23T14:59:03.387" v="91" actId="1076"/>
        <pc:sldMkLst>
          <pc:docMk/>
          <pc:sldMk cId="124919877" sldId="358"/>
        </pc:sldMkLst>
        <pc:spChg chg="add mod">
          <ac:chgData name="Kenny Tong" userId="S::ktong@bridge-intel.com::be6c08f4-0877-460c-95f4-deecf0de801b" providerId="AD" clId="Web-{E094429C-7F37-40AC-EC80-AEB6C759FEC2}" dt="2022-06-23T14:56:19.188" v="75" actId="20577"/>
          <ac:spMkLst>
            <pc:docMk/>
            <pc:sldMk cId="124919877" sldId="358"/>
            <ac:spMk id="4" creationId="{ED2BEC21-B1E6-7759-B8DD-98D9D6EA4D8E}"/>
          </ac:spMkLst>
        </pc:spChg>
        <pc:spChg chg="mod">
          <ac:chgData name="Kenny Tong" userId="S::ktong@bridge-intel.com::be6c08f4-0877-460c-95f4-deecf0de801b" providerId="AD" clId="Web-{E094429C-7F37-40AC-EC80-AEB6C759FEC2}" dt="2022-06-23T14:54:52.433" v="2" actId="20577"/>
          <ac:spMkLst>
            <pc:docMk/>
            <pc:sldMk cId="124919877" sldId="358"/>
            <ac:spMk id="11" creationId="{D6DB5852-7E7A-4244-B268-D8E69D962F76}"/>
          </ac:spMkLst>
        </pc:spChg>
        <pc:spChg chg="del">
          <ac:chgData name="Kenny Tong" userId="S::ktong@bridge-intel.com::be6c08f4-0877-460c-95f4-deecf0de801b" providerId="AD" clId="Web-{E094429C-7F37-40AC-EC80-AEB6C759FEC2}" dt="2022-06-23T14:55:02.871" v="3"/>
          <ac:spMkLst>
            <pc:docMk/>
            <pc:sldMk cId="124919877" sldId="358"/>
            <ac:spMk id="12" creationId="{48674725-3B7A-446D-A7D0-6404F6048F02}"/>
          </ac:spMkLst>
        </pc:spChg>
        <pc:picChg chg="add del mod">
          <ac:chgData name="Kenny Tong" userId="S::ktong@bridge-intel.com::be6c08f4-0877-460c-95f4-deecf0de801b" providerId="AD" clId="Web-{E094429C-7F37-40AC-EC80-AEB6C759FEC2}" dt="2022-06-23T14:55:20.763" v="8"/>
          <ac:picMkLst>
            <pc:docMk/>
            <pc:sldMk cId="124919877" sldId="358"/>
            <ac:picMk id="2" creationId="{23CA4815-CEDC-EE00-BBFF-9E9CE08182F5}"/>
          </ac:picMkLst>
        </pc:picChg>
        <pc:picChg chg="add del mod">
          <ac:chgData name="Kenny Tong" userId="S::ktong@bridge-intel.com::be6c08f4-0877-460c-95f4-deecf0de801b" providerId="AD" clId="Web-{E094429C-7F37-40AC-EC80-AEB6C759FEC2}" dt="2022-06-23T14:55:19.591" v="7"/>
          <ac:picMkLst>
            <pc:docMk/>
            <pc:sldMk cId="124919877" sldId="358"/>
            <ac:picMk id="3" creationId="{B25CB85C-6C56-9372-232D-235EA9D42D6D}"/>
          </ac:picMkLst>
        </pc:picChg>
        <pc:picChg chg="add del mod">
          <ac:chgData name="Kenny Tong" userId="S::ktong@bridge-intel.com::be6c08f4-0877-460c-95f4-deecf0de801b" providerId="AD" clId="Web-{E094429C-7F37-40AC-EC80-AEB6C759FEC2}" dt="2022-06-23T14:58:04.149" v="79"/>
          <ac:picMkLst>
            <pc:docMk/>
            <pc:sldMk cId="124919877" sldId="358"/>
            <ac:picMk id="13" creationId="{005BBABE-0034-98D8-3C32-67A7F628402D}"/>
          </ac:picMkLst>
        </pc:picChg>
        <pc:picChg chg="add del mod">
          <ac:chgData name="Kenny Tong" userId="S::ktong@bridge-intel.com::be6c08f4-0877-460c-95f4-deecf0de801b" providerId="AD" clId="Web-{E094429C-7F37-40AC-EC80-AEB6C759FEC2}" dt="2022-06-23T14:58:23.650" v="84"/>
          <ac:picMkLst>
            <pc:docMk/>
            <pc:sldMk cId="124919877" sldId="358"/>
            <ac:picMk id="14" creationId="{B0C14048-1759-6C96-912B-4F3F9F816B01}"/>
          </ac:picMkLst>
        </pc:picChg>
        <pc:picChg chg="add del mod">
          <ac:chgData name="Kenny Tong" userId="S::ktong@bridge-intel.com::be6c08f4-0877-460c-95f4-deecf0de801b" providerId="AD" clId="Web-{E094429C-7F37-40AC-EC80-AEB6C759FEC2}" dt="2022-06-23T14:58:59.309" v="88"/>
          <ac:picMkLst>
            <pc:docMk/>
            <pc:sldMk cId="124919877" sldId="358"/>
            <ac:picMk id="15" creationId="{DF80F335-D477-05B3-5271-98AD1CCB5C2E}"/>
          </ac:picMkLst>
        </pc:picChg>
        <pc:picChg chg="add mod">
          <ac:chgData name="Kenny Tong" userId="S::ktong@bridge-intel.com::be6c08f4-0877-460c-95f4-deecf0de801b" providerId="AD" clId="Web-{E094429C-7F37-40AC-EC80-AEB6C759FEC2}" dt="2022-06-23T14:59:03.387" v="91" actId="1076"/>
          <ac:picMkLst>
            <pc:docMk/>
            <pc:sldMk cId="124919877" sldId="358"/>
            <ac:picMk id="16" creationId="{5E21D1F8-7FC9-54DC-CCA5-D6371D25E6B0}"/>
          </ac:picMkLst>
        </pc:picChg>
      </pc:sldChg>
    </pc:docChg>
  </pc:docChgLst>
  <pc:docChgLst>
    <pc:chgData name="Kenny Tong" userId="S::ktong@bridge-intel.com::be6c08f4-0877-460c-95f4-deecf0de801b" providerId="AD" clId="Web-{A80E7C37-D00A-B66D-3F4B-71B1EBA3F9CF}"/>
    <pc:docChg chg="modSld">
      <pc:chgData name="Kenny Tong" userId="S::ktong@bridge-intel.com::be6c08f4-0877-460c-95f4-deecf0de801b" providerId="AD" clId="Web-{A80E7C37-D00A-B66D-3F4B-71B1EBA3F9CF}" dt="2022-04-06T20:08:26.578" v="37" actId="1076"/>
      <pc:docMkLst>
        <pc:docMk/>
      </pc:docMkLst>
      <pc:sldChg chg="delAnim">
        <pc:chgData name="Kenny Tong" userId="S::ktong@bridge-intel.com::be6c08f4-0877-460c-95f4-deecf0de801b" providerId="AD" clId="Web-{A80E7C37-D00A-B66D-3F4B-71B1EBA3F9CF}" dt="2022-04-06T20:03:44.908" v="1"/>
        <pc:sldMkLst>
          <pc:docMk/>
          <pc:sldMk cId="624742742" sldId="296"/>
        </pc:sldMkLst>
      </pc:sldChg>
      <pc:sldChg chg="delAnim">
        <pc:chgData name="Kenny Tong" userId="S::ktong@bridge-intel.com::be6c08f4-0877-460c-95f4-deecf0de801b" providerId="AD" clId="Web-{A80E7C37-D00A-B66D-3F4B-71B1EBA3F9CF}" dt="2022-04-06T20:03:37.189" v="0"/>
        <pc:sldMkLst>
          <pc:docMk/>
          <pc:sldMk cId="2937939708" sldId="301"/>
        </pc:sldMkLst>
      </pc:sldChg>
      <pc:sldChg chg="addSp modSp">
        <pc:chgData name="Kenny Tong" userId="S::ktong@bridge-intel.com::be6c08f4-0877-460c-95f4-deecf0de801b" providerId="AD" clId="Web-{A80E7C37-D00A-B66D-3F4B-71B1EBA3F9CF}" dt="2022-04-06T20:08:26.578" v="37" actId="1076"/>
        <pc:sldMkLst>
          <pc:docMk/>
          <pc:sldMk cId="3126426055" sldId="308"/>
        </pc:sldMkLst>
        <pc:spChg chg="add mod">
          <ac:chgData name="Kenny Tong" userId="S::ktong@bridge-intel.com::be6c08f4-0877-460c-95f4-deecf0de801b" providerId="AD" clId="Web-{A80E7C37-D00A-B66D-3F4B-71B1EBA3F9CF}" dt="2022-04-06T20:08:26.578" v="37" actId="1076"/>
          <ac:spMkLst>
            <pc:docMk/>
            <pc:sldMk cId="3126426055" sldId="308"/>
            <ac:spMk id="2" creationId="{E0E30827-B6FF-81AD-365E-838327DFA74C}"/>
          </ac:spMkLst>
        </pc:spChg>
        <pc:spChg chg="add mod">
          <ac:chgData name="Kenny Tong" userId="S::ktong@bridge-intel.com::be6c08f4-0877-460c-95f4-deecf0de801b" providerId="AD" clId="Web-{A80E7C37-D00A-B66D-3F4B-71B1EBA3F9CF}" dt="2022-04-06T20:07:58.171" v="29" actId="1076"/>
          <ac:spMkLst>
            <pc:docMk/>
            <pc:sldMk cId="3126426055" sldId="308"/>
            <ac:spMk id="12" creationId="{85C268F0-3A96-9A48-FD71-2C45D2C44FE0}"/>
          </ac:spMkLst>
        </pc:spChg>
        <pc:spChg chg="add mod">
          <ac:chgData name="Kenny Tong" userId="S::ktong@bridge-intel.com::be6c08f4-0877-460c-95f4-deecf0de801b" providerId="AD" clId="Web-{A80E7C37-D00A-B66D-3F4B-71B1EBA3F9CF}" dt="2022-04-06T20:08:02.500" v="31" actId="1076"/>
          <ac:spMkLst>
            <pc:docMk/>
            <pc:sldMk cId="3126426055" sldId="308"/>
            <ac:spMk id="13" creationId="{C4BD6EFA-F26F-463F-AD2F-8604FBABEE6F}"/>
          </ac:spMkLst>
        </pc:spChg>
        <pc:spChg chg="mod">
          <ac:chgData name="Kenny Tong" userId="S::ktong@bridge-intel.com::be6c08f4-0877-460c-95f4-deecf0de801b" providerId="AD" clId="Web-{A80E7C37-D00A-B66D-3F4B-71B1EBA3F9CF}" dt="2022-04-06T20:06:47.969" v="21" actId="14100"/>
          <ac:spMkLst>
            <pc:docMk/>
            <pc:sldMk cId="3126426055" sldId="308"/>
            <ac:spMk id="33" creationId="{5CB49505-8F20-4801-8BDA-96BD99EE62A4}"/>
          </ac:spMkLst>
        </pc:spChg>
      </pc:sldChg>
    </pc:docChg>
  </pc:docChgLst>
  <pc:docChgLst>
    <pc:chgData name="Kenny Tong" userId="S::ktong@bridge-intel.com::be6c08f4-0877-460c-95f4-deecf0de801b" providerId="AD" clId="Web-{D5F90024-B4CE-5BD4-2779-28BD72600B52}"/>
    <pc:docChg chg="addSld modSld">
      <pc:chgData name="Kenny Tong" userId="S::ktong@bridge-intel.com::be6c08f4-0877-460c-95f4-deecf0de801b" providerId="AD" clId="Web-{D5F90024-B4CE-5BD4-2779-28BD72600B52}" dt="2022-06-02T22:32:35.530" v="654" actId="20577"/>
      <pc:docMkLst>
        <pc:docMk/>
      </pc:docMkLst>
      <pc:sldChg chg="modSp">
        <pc:chgData name="Kenny Tong" userId="S::ktong@bridge-intel.com::be6c08f4-0877-460c-95f4-deecf0de801b" providerId="AD" clId="Web-{D5F90024-B4CE-5BD4-2779-28BD72600B52}" dt="2022-06-02T19:06:51.025" v="111" actId="20577"/>
        <pc:sldMkLst>
          <pc:docMk/>
          <pc:sldMk cId="3954894092" sldId="311"/>
        </pc:sldMkLst>
        <pc:spChg chg="mod">
          <ac:chgData name="Kenny Tong" userId="S::ktong@bridge-intel.com::be6c08f4-0877-460c-95f4-deecf0de801b" providerId="AD" clId="Web-{D5F90024-B4CE-5BD4-2779-28BD72600B52}" dt="2022-06-02T19:06:51.025" v="111" actId="20577"/>
          <ac:spMkLst>
            <pc:docMk/>
            <pc:sldMk cId="3954894092" sldId="311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D5F90024-B4CE-5BD4-2779-28BD72600B52}" dt="2022-06-02T20:10:05.307" v="273" actId="20577"/>
        <pc:sldMkLst>
          <pc:docMk/>
          <pc:sldMk cId="2360149279" sldId="318"/>
        </pc:sldMkLst>
        <pc:spChg chg="mod">
          <ac:chgData name="Kenny Tong" userId="S::ktong@bridge-intel.com::be6c08f4-0877-460c-95f4-deecf0de801b" providerId="AD" clId="Web-{D5F90024-B4CE-5BD4-2779-28BD72600B52}" dt="2022-06-02T20:10:05.307" v="273" actId="20577"/>
          <ac:spMkLst>
            <pc:docMk/>
            <pc:sldMk cId="2360149279" sldId="318"/>
            <ac:spMk id="12" creationId="{48674725-3B7A-446D-A7D0-6404F6048F02}"/>
          </ac:spMkLst>
        </pc:spChg>
      </pc:sldChg>
      <pc:sldChg chg="addSp delSp modSp add replId delAnim">
        <pc:chgData name="Kenny Tong" userId="S::ktong@bridge-intel.com::be6c08f4-0877-460c-95f4-deecf0de801b" providerId="AD" clId="Web-{D5F90024-B4CE-5BD4-2779-28BD72600B52}" dt="2022-06-02T19:05:55.726" v="71" actId="1076"/>
        <pc:sldMkLst>
          <pc:docMk/>
          <pc:sldMk cId="3138587105" sldId="327"/>
        </pc:sldMkLst>
        <pc:spChg chg="add del mod">
          <ac:chgData name="Kenny Tong" userId="S::ktong@bridge-intel.com::be6c08f4-0877-460c-95f4-deecf0de801b" providerId="AD" clId="Web-{D5F90024-B4CE-5BD4-2779-28BD72600B52}" dt="2022-06-02T19:05:03.443" v="60"/>
          <ac:spMkLst>
            <pc:docMk/>
            <pc:sldMk cId="3138587105" sldId="327"/>
            <ac:spMk id="3" creationId="{BDE9F85C-F9B7-E52A-7F4F-607FDCD518F6}"/>
          </ac:spMkLst>
        </pc:spChg>
        <pc:spChg chg="add mod">
          <ac:chgData name="Kenny Tong" userId="S::ktong@bridge-intel.com::be6c08f4-0877-460c-95f4-deecf0de801b" providerId="AD" clId="Web-{D5F90024-B4CE-5BD4-2779-28BD72600B52}" dt="2022-06-02T19:05:33.991" v="67" actId="1076"/>
          <ac:spMkLst>
            <pc:docMk/>
            <pc:sldMk cId="3138587105" sldId="327"/>
            <ac:spMk id="4" creationId="{0F25536F-A60B-F7A4-FB01-21DC1811C22A}"/>
          </ac:spMkLst>
        </pc:spChg>
        <pc:spChg chg="del">
          <ac:chgData name="Kenny Tong" userId="S::ktong@bridge-intel.com::be6c08f4-0877-460c-95f4-deecf0de801b" providerId="AD" clId="Web-{D5F90024-B4CE-5BD4-2779-28BD72600B52}" dt="2022-06-02T19:04:17.833" v="51"/>
          <ac:spMkLst>
            <pc:docMk/>
            <pc:sldMk cId="3138587105" sldId="327"/>
            <ac:spMk id="12" creationId="{48674725-3B7A-446D-A7D0-6404F6048F02}"/>
          </ac:spMkLst>
        </pc:spChg>
        <pc:spChg chg="add mod">
          <ac:chgData name="Kenny Tong" userId="S::ktong@bridge-intel.com::be6c08f4-0877-460c-95f4-deecf0de801b" providerId="AD" clId="Web-{D5F90024-B4CE-5BD4-2779-28BD72600B52}" dt="2022-06-02T19:05:55.726" v="71" actId="1076"/>
          <ac:spMkLst>
            <pc:docMk/>
            <pc:sldMk cId="3138587105" sldId="327"/>
            <ac:spMk id="13" creationId="{C7B5CC73-855C-0E43-C727-833AAA13C1B8}"/>
          </ac:spMkLst>
        </pc:spChg>
        <pc:spChg chg="del">
          <ac:chgData name="Kenny Tong" userId="S::ktong@bridge-intel.com::be6c08f4-0877-460c-95f4-deecf0de801b" providerId="AD" clId="Web-{D5F90024-B4CE-5BD4-2779-28BD72600B52}" dt="2022-06-02T19:04:19.161" v="52"/>
          <ac:spMkLst>
            <pc:docMk/>
            <pc:sldMk cId="3138587105" sldId="327"/>
            <ac:spMk id="38" creationId="{A2C3284D-047E-40F1-86EF-0F121744D628}"/>
          </ac:spMkLst>
        </pc:spChg>
        <pc:picChg chg="add mod">
          <ac:chgData name="Kenny Tong" userId="S::ktong@bridge-intel.com::be6c08f4-0877-460c-95f4-deecf0de801b" providerId="AD" clId="Web-{D5F90024-B4CE-5BD4-2779-28BD72600B52}" dt="2022-06-02T19:04:30.036" v="57" actId="1076"/>
          <ac:picMkLst>
            <pc:docMk/>
            <pc:sldMk cId="3138587105" sldId="327"/>
            <ac:picMk id="2" creationId="{AACCC467-C9F2-C078-D8ED-5BBD63E61D99}"/>
          </ac:picMkLst>
        </pc:picChg>
      </pc:sldChg>
      <pc:sldChg chg="modSp add replId">
        <pc:chgData name="Kenny Tong" userId="S::ktong@bridge-intel.com::be6c08f4-0877-460c-95f4-deecf0de801b" providerId="AD" clId="Web-{D5F90024-B4CE-5BD4-2779-28BD72600B52}" dt="2022-06-02T22:32:35.530" v="654" actId="20577"/>
        <pc:sldMkLst>
          <pc:docMk/>
          <pc:sldMk cId="2785812903" sldId="328"/>
        </pc:sldMkLst>
        <pc:spChg chg="mod">
          <ac:chgData name="Kenny Tong" userId="S::ktong@bridge-intel.com::be6c08f4-0877-460c-95f4-deecf0de801b" providerId="AD" clId="Web-{D5F90024-B4CE-5BD4-2779-28BD72600B52}" dt="2022-06-02T20:05:18.658" v="132" actId="20577"/>
          <ac:spMkLst>
            <pc:docMk/>
            <pc:sldMk cId="2785812903" sldId="328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D5F90024-B4CE-5BD4-2779-28BD72600B52}" dt="2022-06-02T22:20:15.724" v="523" actId="20577"/>
          <ac:spMkLst>
            <pc:docMk/>
            <pc:sldMk cId="2785812903" sldId="328"/>
            <ac:spMk id="12" creationId="{48674725-3B7A-446D-A7D0-6404F6048F02}"/>
          </ac:spMkLst>
        </pc:spChg>
        <pc:spChg chg="mod">
          <ac:chgData name="Kenny Tong" userId="S::ktong@bridge-intel.com::be6c08f4-0877-460c-95f4-deecf0de801b" providerId="AD" clId="Web-{D5F90024-B4CE-5BD4-2779-28BD72600B52}" dt="2022-06-02T22:32:35.530" v="654" actId="20577"/>
          <ac:spMkLst>
            <pc:docMk/>
            <pc:sldMk cId="2785812903" sldId="328"/>
            <ac:spMk id="38" creationId="{A2C3284D-047E-40F1-86EF-0F121744D628}"/>
          </ac:spMkLst>
        </pc:spChg>
      </pc:sldChg>
      <pc:sldChg chg="delSp modSp add replId delAnim">
        <pc:chgData name="Kenny Tong" userId="S::ktong@bridge-intel.com::be6c08f4-0877-460c-95f4-deecf0de801b" providerId="AD" clId="Web-{D5F90024-B4CE-5BD4-2779-28BD72600B52}" dt="2022-06-02T20:11:44.357" v="344" actId="20577"/>
        <pc:sldMkLst>
          <pc:docMk/>
          <pc:sldMk cId="2260651301" sldId="329"/>
        </pc:sldMkLst>
        <pc:spChg chg="mod">
          <ac:chgData name="Kenny Tong" userId="S::ktong@bridge-intel.com::be6c08f4-0877-460c-95f4-deecf0de801b" providerId="AD" clId="Web-{D5F90024-B4CE-5BD4-2779-28BD72600B52}" dt="2022-06-02T20:10:38.980" v="298" actId="20577"/>
          <ac:spMkLst>
            <pc:docMk/>
            <pc:sldMk cId="2260651301" sldId="329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D5F90024-B4CE-5BD4-2779-28BD72600B52}" dt="2022-06-02T20:11:44.357" v="344" actId="20577"/>
          <ac:spMkLst>
            <pc:docMk/>
            <pc:sldMk cId="2260651301" sldId="329"/>
            <ac:spMk id="12" creationId="{48674725-3B7A-446D-A7D0-6404F6048F02}"/>
          </ac:spMkLst>
        </pc:spChg>
        <pc:spChg chg="del">
          <ac:chgData name="Kenny Tong" userId="S::ktong@bridge-intel.com::be6c08f4-0877-460c-95f4-deecf0de801b" providerId="AD" clId="Web-{D5F90024-B4CE-5BD4-2779-28BD72600B52}" dt="2022-06-02T20:11:10.387" v="321"/>
          <ac:spMkLst>
            <pc:docMk/>
            <pc:sldMk cId="2260651301" sldId="329"/>
            <ac:spMk id="38" creationId="{A2C3284D-047E-40F1-86EF-0F121744D628}"/>
          </ac:spMkLst>
        </pc:spChg>
      </pc:sldChg>
    </pc:docChg>
  </pc:docChgLst>
  <pc:docChgLst>
    <pc:chgData name="Kenny Tong" userId="S::ktong@bridge-intel.com::be6c08f4-0877-460c-95f4-deecf0de801b" providerId="AD" clId="Web-{13C078A7-DE93-5917-2E5D-48B0499FBE04}"/>
    <pc:docChg chg="addSld modSld">
      <pc:chgData name="Kenny Tong" userId="S::ktong@bridge-intel.com::be6c08f4-0877-460c-95f4-deecf0de801b" providerId="AD" clId="Web-{13C078A7-DE93-5917-2E5D-48B0499FBE04}" dt="2022-06-24T22:15:51.105" v="290" actId="20577"/>
      <pc:docMkLst>
        <pc:docMk/>
      </pc:docMkLst>
      <pc:sldChg chg="modSp">
        <pc:chgData name="Kenny Tong" userId="S::ktong@bridge-intel.com::be6c08f4-0877-460c-95f4-deecf0de801b" providerId="AD" clId="Web-{13C078A7-DE93-5917-2E5D-48B0499FBE04}" dt="2022-06-24T22:11:28.307" v="146" actId="20577"/>
        <pc:sldMkLst>
          <pc:docMk/>
          <pc:sldMk cId="1475416761" sldId="343"/>
        </pc:sldMkLst>
        <pc:spChg chg="mod">
          <ac:chgData name="Kenny Tong" userId="S::ktong@bridge-intel.com::be6c08f4-0877-460c-95f4-deecf0de801b" providerId="AD" clId="Web-{13C078A7-DE93-5917-2E5D-48B0499FBE04}" dt="2022-06-24T22:11:28.307" v="146" actId="20577"/>
          <ac:spMkLst>
            <pc:docMk/>
            <pc:sldMk cId="1475416761" sldId="343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13C078A7-DE93-5917-2E5D-48B0499FBE04}" dt="2022-06-24T22:07:18.555" v="142" actId="20577"/>
        <pc:sldMkLst>
          <pc:docMk/>
          <pc:sldMk cId="947339023" sldId="347"/>
        </pc:sldMkLst>
        <pc:spChg chg="mod">
          <ac:chgData name="Kenny Tong" userId="S::ktong@bridge-intel.com::be6c08f4-0877-460c-95f4-deecf0de801b" providerId="AD" clId="Web-{13C078A7-DE93-5917-2E5D-48B0499FBE04}" dt="2022-06-24T22:07:18.555" v="142" actId="20577"/>
          <ac:spMkLst>
            <pc:docMk/>
            <pc:sldMk cId="947339023" sldId="347"/>
            <ac:spMk id="12" creationId="{48674725-3B7A-446D-A7D0-6404F6048F02}"/>
          </ac:spMkLst>
        </pc:spChg>
      </pc:sldChg>
      <pc:sldChg chg="modSp">
        <pc:chgData name="Kenny Tong" userId="S::ktong@bridge-intel.com::be6c08f4-0877-460c-95f4-deecf0de801b" providerId="AD" clId="Web-{13C078A7-DE93-5917-2E5D-48B0499FBE04}" dt="2022-06-24T21:49:37.113" v="75" actId="20577"/>
        <pc:sldMkLst>
          <pc:docMk/>
          <pc:sldMk cId="1356072182" sldId="362"/>
        </pc:sldMkLst>
        <pc:spChg chg="mod">
          <ac:chgData name="Kenny Tong" userId="S::ktong@bridge-intel.com::be6c08f4-0877-460c-95f4-deecf0de801b" providerId="AD" clId="Web-{13C078A7-DE93-5917-2E5D-48B0499FBE04}" dt="2022-06-24T21:49:37.113" v="75" actId="20577"/>
          <ac:spMkLst>
            <pc:docMk/>
            <pc:sldMk cId="1356072182" sldId="362"/>
            <ac:spMk id="12" creationId="{48674725-3B7A-446D-A7D0-6404F6048F02}"/>
          </ac:spMkLst>
        </pc:spChg>
      </pc:sldChg>
      <pc:sldChg chg="addSp delSp modSp add replId">
        <pc:chgData name="Kenny Tong" userId="S::ktong@bridge-intel.com::be6c08f4-0877-460c-95f4-deecf0de801b" providerId="AD" clId="Web-{13C078A7-DE93-5917-2E5D-48B0499FBE04}" dt="2022-06-24T22:15:51.105" v="290" actId="20577"/>
        <pc:sldMkLst>
          <pc:docMk/>
          <pc:sldMk cId="54299625" sldId="365"/>
        </pc:sldMkLst>
        <pc:spChg chg="mod">
          <ac:chgData name="Kenny Tong" userId="S::ktong@bridge-intel.com::be6c08f4-0877-460c-95f4-deecf0de801b" providerId="AD" clId="Web-{13C078A7-DE93-5917-2E5D-48B0499FBE04}" dt="2022-06-24T22:13:14.838" v="171" actId="20577"/>
          <ac:spMkLst>
            <pc:docMk/>
            <pc:sldMk cId="54299625" sldId="365"/>
            <ac:spMk id="11" creationId="{D6DB5852-7E7A-4244-B268-D8E69D962F76}"/>
          </ac:spMkLst>
        </pc:spChg>
        <pc:spChg chg="mod">
          <ac:chgData name="Kenny Tong" userId="S::ktong@bridge-intel.com::be6c08f4-0877-460c-95f4-deecf0de801b" providerId="AD" clId="Web-{13C078A7-DE93-5917-2E5D-48B0499FBE04}" dt="2022-06-24T22:15:51.105" v="290" actId="20577"/>
          <ac:spMkLst>
            <pc:docMk/>
            <pc:sldMk cId="54299625" sldId="365"/>
            <ac:spMk id="12" creationId="{48674725-3B7A-446D-A7D0-6404F6048F02}"/>
          </ac:spMkLst>
        </pc:spChg>
        <pc:picChg chg="add mod">
          <ac:chgData name="Kenny Tong" userId="S::ktong@bridge-intel.com::be6c08f4-0877-460c-95f4-deecf0de801b" providerId="AD" clId="Web-{13C078A7-DE93-5917-2E5D-48B0499FBE04}" dt="2022-06-24T22:12:36.713" v="161" actId="1076"/>
          <ac:picMkLst>
            <pc:docMk/>
            <pc:sldMk cId="54299625" sldId="365"/>
            <ac:picMk id="2" creationId="{14FA1BE5-6E10-4AEC-5F37-BFB02224B673}"/>
          </ac:picMkLst>
        </pc:picChg>
        <pc:picChg chg="del">
          <ac:chgData name="Kenny Tong" userId="S::ktong@bridge-intel.com::be6c08f4-0877-460c-95f4-deecf0de801b" providerId="AD" clId="Web-{13C078A7-DE93-5917-2E5D-48B0499FBE04}" dt="2022-06-24T22:12:15.588" v="148"/>
          <ac:picMkLst>
            <pc:docMk/>
            <pc:sldMk cId="54299625" sldId="365"/>
            <ac:picMk id="4" creationId="{BA87DC05-931C-1821-DF44-57CB222B61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2435E-59FD-487A-BEF9-1B887CE1D246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AD3D9-E917-455F-BEF8-ADC2914BFB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7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everyone. Thank you all for join today.</a:t>
            </a:r>
          </a:p>
          <a:p>
            <a:endParaRPr lang="en-US" dirty="0"/>
          </a:p>
          <a:p>
            <a:r>
              <a:rPr lang="en-US" dirty="0"/>
              <a:t>I went through the registration beforehand saw there are over 20 states attending today. This just shows how much you all care about this topic. I want you all to know that we are here to help. Our goal is to make your transition as seamless as possible.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108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 little background. The new NBIS has been YEARS in the making. It went through many iterations OVER THE YEARS. The proposed rule finally came out in November of 2019. After a 30-month long hiatus, the final rule was published. The reg became effective in June. This is a huge milestone for FHWA.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level estimate during the commenting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9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02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1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 have been working hard for the past 20 months to upgrade inspectX to meet the new NBIS</a:t>
            </a:r>
          </a:p>
          <a:p>
            <a:r>
              <a:rPr lang="en-US" dirty="0"/>
              <a:t>We are transitioning our clients to the new version and all our clients will be on the new version in the next few months.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8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7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AD3D9-E917-455F-BEF8-ADC2914BFB3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94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349B-7F5A-43DB-A5C1-9E11F5B1B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F089F-B3AA-4E52-AEBA-3439440E2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708B3-DBA9-4878-A234-D964F364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DBEAA-20CF-49C7-8CE2-103435A8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8B8D6-81AF-401E-8E76-83FB37F0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9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13A31-8F21-4F93-BB11-C05F9D03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B9B63-1768-4A7D-8860-8FDE0E2FF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8084-4607-4765-96BB-DFB33F6FD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00D77-48A4-48A8-91CD-308CCF79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49F5E-EA59-4565-B5E6-A9EDBE24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7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A4534-5EEE-4622-B80E-528FF39DC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89C1B-36BD-4C50-A3AF-E1F6EC90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DF55-DA0A-447F-81CD-463566FA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EEFAF-9129-4804-B704-F131E03B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D0676-2242-49C5-B704-F4551C46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89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90D0-3707-44F8-9399-8C770FE05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15BE-259F-4302-9B62-C2C329420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1549F-0878-4719-8D18-05FBE9B9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42CD6-8544-439F-B8DD-6542DA6B5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2F667-DA8C-40DD-A17E-A4BD9A19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93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3465-AB3C-4D53-AA12-48C7E183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0E017-BE97-4AA4-8729-C23D130D3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47AF-F4FA-4E5D-BEF4-AE8949BBE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14C0-19CC-48FC-9C41-1913053FC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51509-8C62-46C2-BFA4-9DCD06CEB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8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E5C8-5DAE-4595-9453-E3C3B2D7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57B8E-3284-415D-9296-817605D62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F2A1A-6E35-4C54-8875-E80B5B5BE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C62F8-5530-4807-B333-E5FC7BC3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02DAC-CC4C-43F4-A405-E65E4BC9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C9C3C-9C61-4FCB-8804-1E4C393A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36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1751D-B1DD-4550-AD18-BBE6F56F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F3AAC-BB48-4526-A656-352CD68C0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7C72C-0BF9-4AAD-9397-005D01FE0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21694-772B-47E3-95EF-2A92440BC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E752A-9182-459B-86FF-2F021698E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248594-1148-4066-A452-D7D58E042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AE7EAF-D303-4522-930C-36C4A95F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F1FBE-5619-4C4E-9511-DC26F837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6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AB66C-EC73-473E-BB65-5D9A95EB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086" y="219846"/>
            <a:ext cx="10515600" cy="466344"/>
          </a:xfrm>
        </p:spPr>
        <p:txBody>
          <a:bodyPr/>
          <a:lstStyle>
            <a:lvl1pPr>
              <a:defRPr sz="2400" b="1"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984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21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7EF2-AFFE-4DBC-8864-996B078A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A711F-153E-47E8-B605-FBF5435F2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CF2CD-E8D0-4AB0-A493-625F8C1FD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9F066-387F-4D29-B717-E428D7D32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01FBC-5F48-44D3-B797-C48F21FC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D1D26-B727-4884-83F3-F9EC6C0B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9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589C-19D8-4C6B-BF54-6507608A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5C8ED-C88C-4FFE-B857-5C27A94085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47412-A3A1-4F1A-957D-426C6012F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D57CC-737C-4ABC-9EFF-40980943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57B22-6AD4-495F-85B6-9600FEF7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5915D-FE8C-4223-955A-073D52DA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88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8284C-6E71-4BDA-9861-43DF93A3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95803-5E08-42E2-B384-6B49B9786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1ACCC-D182-425F-BB16-A9FAB1472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1BC85-5D22-4D3E-8AB7-08075C34EFFA}" type="datetimeFigureOut">
              <a:rPr lang="en-US" smtClean="0"/>
              <a:t>6/27/2022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718C-E062-4813-AF38-B7C6E70F6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B9F08-D685-4624-9DFF-9887FD54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1724D-D4E4-4355-8296-BCF4350356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2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s://www.fhwa.dot.gov/bridge/pubs/NBIS-Implementation-Timeline-5.3.22_508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9C85AE-2FAB-47BE-ADCD-4579959E82F1}"/>
              </a:ext>
            </a:extLst>
          </p:cNvPr>
          <p:cNvSpPr txBox="1"/>
          <p:nvPr/>
        </p:nvSpPr>
        <p:spPr>
          <a:xfrm>
            <a:off x="3237723" y="6268722"/>
            <a:ext cx="5716554" cy="26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E8F6FD"/>
                </a:solidFill>
                <a:latin typeface="Montserrat Bold" pitchFamily="2" charset="0"/>
              </a:rPr>
              <a:t>BRIDGE INTELLIGENCE,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536707-833D-420B-851A-DADEDAA527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34"/>
            <a:ext cx="12192000" cy="6858134"/>
          </a:xfrm>
          <a:prstGeom prst="rect">
            <a:avLst/>
          </a:prstGeom>
          <a:solidFill>
            <a:srgbClr val="141B2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4D716F3E-C250-4A99-8402-CCB20D018AE9}"/>
              </a:ext>
            </a:extLst>
          </p:cNvPr>
          <p:cNvGrpSpPr/>
          <p:nvPr/>
        </p:nvGrpSpPr>
        <p:grpSpPr>
          <a:xfrm>
            <a:off x="1322096" y="1460700"/>
            <a:ext cx="10081606" cy="3752325"/>
            <a:chOff x="1322096" y="1562613"/>
            <a:chExt cx="10081606" cy="375232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937D61-F33A-457D-B78F-6E9B3C8E16EB}"/>
                </a:ext>
              </a:extLst>
            </p:cNvPr>
            <p:cNvSpPr txBox="1"/>
            <p:nvPr/>
          </p:nvSpPr>
          <p:spPr>
            <a:xfrm>
              <a:off x="1322096" y="1562613"/>
              <a:ext cx="10081606" cy="1257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570" spc="0" baseline="0" dirty="0">
                  <a:solidFill>
                    <a:srgbClr val="E8F6FD"/>
                  </a:solidFill>
                  <a:latin typeface="Montserrat-Regular"/>
                  <a:sym typeface="Montserrat-Regular"/>
                  <a:rtl val="0"/>
                </a:rPr>
                <a:t>Ease Your Transition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5D9E90-5418-4D74-94DE-F9FBBAEE7210}"/>
                </a:ext>
              </a:extLst>
            </p:cNvPr>
            <p:cNvSpPr txBox="1"/>
            <p:nvPr/>
          </p:nvSpPr>
          <p:spPr>
            <a:xfrm>
              <a:off x="1322096" y="2701613"/>
              <a:ext cx="814517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200" dirty="0">
                  <a:solidFill>
                    <a:srgbClr val="E8F6FD"/>
                  </a:solidFill>
                  <a:latin typeface="Montserrat-Regular"/>
                  <a:sym typeface="Montserrat-Regular"/>
                  <a:rtl val="0"/>
                </a:rPr>
                <a:t>To The New NBIS</a:t>
              </a:r>
              <a:endParaRPr lang="en-US" sz="7200" spc="0" baseline="0" dirty="0">
                <a:solidFill>
                  <a:srgbClr val="E8F6FD"/>
                </a:solidFill>
                <a:latin typeface="Montserrat-Regular"/>
                <a:sym typeface="Montserrat-Regular"/>
                <a:rtl val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C5E955D-5E24-487D-9714-78D5A61184ED}"/>
                </a:ext>
              </a:extLst>
            </p:cNvPr>
            <p:cNvSpPr/>
            <p:nvPr/>
          </p:nvSpPr>
          <p:spPr>
            <a:xfrm>
              <a:off x="1486499" y="4295488"/>
              <a:ext cx="1381315" cy="48386"/>
            </a:xfrm>
            <a:custGeom>
              <a:avLst/>
              <a:gdLst>
                <a:gd name="connsiteX0" fmla="*/ 0 w 1381315"/>
                <a:gd name="connsiteY0" fmla="*/ 0 h 48386"/>
                <a:gd name="connsiteX1" fmla="*/ 1381315 w 1381315"/>
                <a:gd name="connsiteY1" fmla="*/ 0 h 48386"/>
                <a:gd name="connsiteX2" fmla="*/ 1381315 w 1381315"/>
                <a:gd name="connsiteY2" fmla="*/ 48387 h 48386"/>
                <a:gd name="connsiteX3" fmla="*/ 0 w 1381315"/>
                <a:gd name="connsiteY3" fmla="*/ 48387 h 4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315" h="48386">
                  <a:moveTo>
                    <a:pt x="0" y="0"/>
                  </a:moveTo>
                  <a:lnTo>
                    <a:pt x="1381315" y="0"/>
                  </a:lnTo>
                  <a:lnTo>
                    <a:pt x="1381315" y="48387"/>
                  </a:lnTo>
                  <a:lnTo>
                    <a:pt x="0" y="48387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BA55A5-4B03-4CA1-8106-6A4F76BDF469}"/>
                </a:ext>
              </a:extLst>
            </p:cNvPr>
            <p:cNvSpPr txBox="1"/>
            <p:nvPr/>
          </p:nvSpPr>
          <p:spPr>
            <a:xfrm>
              <a:off x="1370924" y="4959904"/>
              <a:ext cx="1648015" cy="35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707" spc="304" baseline="0" dirty="0">
                  <a:solidFill>
                    <a:srgbClr val="007AC3"/>
                  </a:solidFill>
                  <a:latin typeface="Montserrat-Regular"/>
                  <a:sym typeface="Montserrat-Regular"/>
                  <a:rtl val="0"/>
                </a:rPr>
                <a:t>June 2022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E566575-9961-4374-B392-479AE735964D}"/>
              </a:ext>
            </a:extLst>
          </p:cNvPr>
          <p:cNvGrpSpPr/>
          <p:nvPr/>
        </p:nvGrpSpPr>
        <p:grpSpPr>
          <a:xfrm>
            <a:off x="9339576" y="80962"/>
            <a:ext cx="2773394" cy="6693502"/>
            <a:chOff x="9339576" y="80962"/>
            <a:chExt cx="2773394" cy="669350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F8CCE1-9353-4699-B46C-6A4C14FDA7F5}"/>
                </a:ext>
              </a:extLst>
            </p:cNvPr>
            <p:cNvSpPr/>
            <p:nvPr/>
          </p:nvSpPr>
          <p:spPr>
            <a:xfrm>
              <a:off x="10302458" y="838485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6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6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273E0DE-D0B8-48FA-82C9-569AFC01D673}"/>
                </a:ext>
              </a:extLst>
            </p:cNvPr>
            <p:cNvSpPr/>
            <p:nvPr/>
          </p:nvSpPr>
          <p:spPr>
            <a:xfrm>
              <a:off x="10302458" y="1041843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1"/>
                    <a:pt x="40863" y="98774"/>
                  </a:cubicBezTo>
                  <a:lnTo>
                    <a:pt x="317945" y="375857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9CC1F30-1636-4961-8E40-871BC7172E79}"/>
                </a:ext>
              </a:extLst>
            </p:cNvPr>
            <p:cNvSpPr/>
            <p:nvPr/>
          </p:nvSpPr>
          <p:spPr>
            <a:xfrm>
              <a:off x="10302363" y="1245488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4"/>
                  </a:cubicBezTo>
                  <a:lnTo>
                    <a:pt x="114300" y="172212"/>
                  </a:lnTo>
                  <a:cubicBezTo>
                    <a:pt x="140589" y="198406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ADED1D5-0055-4332-85E1-6F3B7BE74E95}"/>
                </a:ext>
              </a:extLst>
            </p:cNvPr>
            <p:cNvSpPr/>
            <p:nvPr/>
          </p:nvSpPr>
          <p:spPr>
            <a:xfrm>
              <a:off x="9567253" y="838389"/>
              <a:ext cx="620143" cy="620176"/>
            </a:xfrm>
            <a:custGeom>
              <a:avLst/>
              <a:gdLst>
                <a:gd name="connsiteX0" fmla="*/ 620144 w 620143"/>
                <a:gd name="connsiteY0" fmla="*/ 571595 h 620176"/>
                <a:gd name="connsiteX1" fmla="*/ 620144 w 620143"/>
                <a:gd name="connsiteY1" fmla="*/ 48482 h 620176"/>
                <a:gd name="connsiteX2" fmla="*/ 571661 w 620143"/>
                <a:gd name="connsiteY2" fmla="*/ 0 h 620176"/>
                <a:gd name="connsiteX3" fmla="*/ 48548 w 620143"/>
                <a:gd name="connsiteY3" fmla="*/ 0 h 620176"/>
                <a:gd name="connsiteX4" fmla="*/ 14258 w 620143"/>
                <a:gd name="connsiteY4" fmla="*/ 82677 h 620176"/>
                <a:gd name="connsiteX5" fmla="*/ 537371 w 620143"/>
                <a:gd name="connsiteY5" fmla="*/ 605790 h 620176"/>
                <a:gd name="connsiteX6" fmla="*/ 620144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52B76E1-6FCB-408C-BEE4-070BECEA98FD}"/>
                </a:ext>
              </a:extLst>
            </p:cNvPr>
            <p:cNvSpPr/>
            <p:nvPr/>
          </p:nvSpPr>
          <p:spPr>
            <a:xfrm>
              <a:off x="11265245" y="838485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228917-59F4-450E-9D55-3C00912DE42C}"/>
                </a:ext>
              </a:extLst>
            </p:cNvPr>
            <p:cNvSpPr/>
            <p:nvPr/>
          </p:nvSpPr>
          <p:spPr>
            <a:xfrm>
              <a:off x="11265245" y="1041843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1" y="98774"/>
                  </a:cubicBezTo>
                  <a:lnTo>
                    <a:pt x="317945" y="375857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08EFCC-24F4-4BD6-9768-0D2379551568}"/>
                </a:ext>
              </a:extLst>
            </p:cNvPr>
            <p:cNvSpPr/>
            <p:nvPr/>
          </p:nvSpPr>
          <p:spPr>
            <a:xfrm>
              <a:off x="11265245" y="1245488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1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23D730-AAE9-4066-BD2C-6E066F57CB56}"/>
                </a:ext>
              </a:extLst>
            </p:cNvPr>
            <p:cNvSpPr/>
            <p:nvPr/>
          </p:nvSpPr>
          <p:spPr>
            <a:xfrm>
              <a:off x="10530039" y="838389"/>
              <a:ext cx="620143" cy="620176"/>
            </a:xfrm>
            <a:custGeom>
              <a:avLst/>
              <a:gdLst>
                <a:gd name="connsiteX0" fmla="*/ 620143 w 620143"/>
                <a:gd name="connsiteY0" fmla="*/ 571595 h 620176"/>
                <a:gd name="connsiteX1" fmla="*/ 620143 w 620143"/>
                <a:gd name="connsiteY1" fmla="*/ 48482 h 620176"/>
                <a:gd name="connsiteX2" fmla="*/ 571662 w 620143"/>
                <a:gd name="connsiteY2" fmla="*/ 0 h 620176"/>
                <a:gd name="connsiteX3" fmla="*/ 48549 w 620143"/>
                <a:gd name="connsiteY3" fmla="*/ 0 h 620176"/>
                <a:gd name="connsiteX4" fmla="*/ 14258 w 620143"/>
                <a:gd name="connsiteY4" fmla="*/ 82677 h 620176"/>
                <a:gd name="connsiteX5" fmla="*/ 537372 w 620143"/>
                <a:gd name="connsiteY5" fmla="*/ 605790 h 620176"/>
                <a:gd name="connsiteX6" fmla="*/ 620143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461"/>
                    <a:pt x="620143" y="614839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E19FC2-CF34-45DA-A419-6966EBA6C41D}"/>
                </a:ext>
              </a:extLst>
            </p:cNvPr>
            <p:cNvSpPr/>
            <p:nvPr/>
          </p:nvSpPr>
          <p:spPr>
            <a:xfrm>
              <a:off x="11492826" y="838389"/>
              <a:ext cx="620144" cy="620176"/>
            </a:xfrm>
            <a:custGeom>
              <a:avLst/>
              <a:gdLst>
                <a:gd name="connsiteX0" fmla="*/ 620144 w 620144"/>
                <a:gd name="connsiteY0" fmla="*/ 571595 h 620176"/>
                <a:gd name="connsiteX1" fmla="*/ 620144 w 620144"/>
                <a:gd name="connsiteY1" fmla="*/ 48482 h 620176"/>
                <a:gd name="connsiteX2" fmla="*/ 571661 w 620144"/>
                <a:gd name="connsiteY2" fmla="*/ 0 h 620176"/>
                <a:gd name="connsiteX3" fmla="*/ 48549 w 620144"/>
                <a:gd name="connsiteY3" fmla="*/ 0 h 620176"/>
                <a:gd name="connsiteX4" fmla="*/ 14258 w 620144"/>
                <a:gd name="connsiteY4" fmla="*/ 82677 h 620176"/>
                <a:gd name="connsiteX5" fmla="*/ 537371 w 620144"/>
                <a:gd name="connsiteY5" fmla="*/ 605790 h 620176"/>
                <a:gd name="connsiteX6" fmla="*/ 620144 w 620144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76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12BD0AE-B48E-4CE2-944A-E3ED29DF1C6F}"/>
                </a:ext>
              </a:extLst>
            </p:cNvPr>
            <p:cNvSpPr/>
            <p:nvPr/>
          </p:nvSpPr>
          <p:spPr>
            <a:xfrm>
              <a:off x="10302458" y="8096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191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AB80F04-26B6-44D5-A537-AB97C9548BFB}"/>
                </a:ext>
              </a:extLst>
            </p:cNvPr>
            <p:cNvSpPr/>
            <p:nvPr/>
          </p:nvSpPr>
          <p:spPr>
            <a:xfrm>
              <a:off x="10302458" y="284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7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03ADF43-ACB4-47E2-872D-F61A7180A553}"/>
                </a:ext>
              </a:extLst>
            </p:cNvPr>
            <p:cNvSpPr/>
            <p:nvPr/>
          </p:nvSpPr>
          <p:spPr>
            <a:xfrm>
              <a:off x="10302363" y="488060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406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C760EEA-DAA2-49A0-B91E-B34DED97067B}"/>
                </a:ext>
              </a:extLst>
            </p:cNvPr>
            <p:cNvSpPr/>
            <p:nvPr/>
          </p:nvSpPr>
          <p:spPr>
            <a:xfrm>
              <a:off x="9567253" y="80962"/>
              <a:ext cx="620143" cy="620114"/>
            </a:xfrm>
            <a:custGeom>
              <a:avLst/>
              <a:gdLst>
                <a:gd name="connsiteX0" fmla="*/ 620144 w 620143"/>
                <a:gd name="connsiteY0" fmla="*/ 571595 h 620114"/>
                <a:gd name="connsiteX1" fmla="*/ 620144 w 620143"/>
                <a:gd name="connsiteY1" fmla="*/ 48482 h 620114"/>
                <a:gd name="connsiteX2" fmla="*/ 571661 w 620143"/>
                <a:gd name="connsiteY2" fmla="*/ 0 h 620114"/>
                <a:gd name="connsiteX3" fmla="*/ 48548 w 620143"/>
                <a:gd name="connsiteY3" fmla="*/ 0 h 620114"/>
                <a:gd name="connsiteX4" fmla="*/ 14258 w 620143"/>
                <a:gd name="connsiteY4" fmla="*/ 82677 h 620114"/>
                <a:gd name="connsiteX5" fmla="*/ 537371 w 620143"/>
                <a:gd name="connsiteY5" fmla="*/ 605790 h 620114"/>
                <a:gd name="connsiteX6" fmla="*/ 620144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3547CF2-48ED-46B5-A957-F067BD5A6D0F}"/>
                </a:ext>
              </a:extLst>
            </p:cNvPr>
            <p:cNvSpPr/>
            <p:nvPr/>
          </p:nvSpPr>
          <p:spPr>
            <a:xfrm>
              <a:off x="11265245" y="8096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190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8A45184-A879-4457-AA52-9A3731BE953C}"/>
                </a:ext>
              </a:extLst>
            </p:cNvPr>
            <p:cNvSpPr/>
            <p:nvPr/>
          </p:nvSpPr>
          <p:spPr>
            <a:xfrm>
              <a:off x="11265245" y="284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7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BB76AFA-8F41-4BBE-A60D-CE74A12A74E0}"/>
                </a:ext>
              </a:extLst>
            </p:cNvPr>
            <p:cNvSpPr/>
            <p:nvPr/>
          </p:nvSpPr>
          <p:spPr>
            <a:xfrm>
              <a:off x="11265245" y="488060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13FE12-5AC4-4006-A9A7-8E32CF3F46B6}"/>
                </a:ext>
              </a:extLst>
            </p:cNvPr>
            <p:cNvSpPr/>
            <p:nvPr/>
          </p:nvSpPr>
          <p:spPr>
            <a:xfrm>
              <a:off x="10530039" y="80962"/>
              <a:ext cx="620143" cy="620114"/>
            </a:xfrm>
            <a:custGeom>
              <a:avLst/>
              <a:gdLst>
                <a:gd name="connsiteX0" fmla="*/ 620143 w 620143"/>
                <a:gd name="connsiteY0" fmla="*/ 571595 h 620114"/>
                <a:gd name="connsiteX1" fmla="*/ 620143 w 620143"/>
                <a:gd name="connsiteY1" fmla="*/ 48482 h 620114"/>
                <a:gd name="connsiteX2" fmla="*/ 571662 w 620143"/>
                <a:gd name="connsiteY2" fmla="*/ 0 h 620114"/>
                <a:gd name="connsiteX3" fmla="*/ 48549 w 620143"/>
                <a:gd name="connsiteY3" fmla="*/ 0 h 620114"/>
                <a:gd name="connsiteX4" fmla="*/ 14258 w 620143"/>
                <a:gd name="connsiteY4" fmla="*/ 82677 h 620114"/>
                <a:gd name="connsiteX5" fmla="*/ 537372 w 620143"/>
                <a:gd name="connsiteY5" fmla="*/ 605790 h 620114"/>
                <a:gd name="connsiteX6" fmla="*/ 620143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365"/>
                    <a:pt x="620143" y="614744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A5D166C-7068-46B2-A8DC-F468E5541EBA}"/>
                </a:ext>
              </a:extLst>
            </p:cNvPr>
            <p:cNvSpPr/>
            <p:nvPr/>
          </p:nvSpPr>
          <p:spPr>
            <a:xfrm>
              <a:off x="11492826" y="80962"/>
              <a:ext cx="620144" cy="620114"/>
            </a:xfrm>
            <a:custGeom>
              <a:avLst/>
              <a:gdLst>
                <a:gd name="connsiteX0" fmla="*/ 620144 w 620144"/>
                <a:gd name="connsiteY0" fmla="*/ 571595 h 620114"/>
                <a:gd name="connsiteX1" fmla="*/ 620144 w 620144"/>
                <a:gd name="connsiteY1" fmla="*/ 48482 h 620114"/>
                <a:gd name="connsiteX2" fmla="*/ 571661 w 620144"/>
                <a:gd name="connsiteY2" fmla="*/ 0 h 620114"/>
                <a:gd name="connsiteX3" fmla="*/ 48549 w 620144"/>
                <a:gd name="connsiteY3" fmla="*/ 0 h 620114"/>
                <a:gd name="connsiteX4" fmla="*/ 14258 w 620144"/>
                <a:gd name="connsiteY4" fmla="*/ 82677 h 620114"/>
                <a:gd name="connsiteX5" fmla="*/ 537371 w 620144"/>
                <a:gd name="connsiteY5" fmla="*/ 605790 h 620114"/>
                <a:gd name="connsiteX6" fmla="*/ 620144 w 620144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A68910-8C7B-460B-9F1F-34EFB459354A}"/>
                </a:ext>
              </a:extLst>
            </p:cNvPr>
            <p:cNvSpPr/>
            <p:nvPr/>
          </p:nvSpPr>
          <p:spPr>
            <a:xfrm>
              <a:off x="9339576" y="838485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93A7EF-E3BA-4B1C-982D-47616AEBA298}"/>
                </a:ext>
              </a:extLst>
            </p:cNvPr>
            <p:cNvSpPr/>
            <p:nvPr/>
          </p:nvSpPr>
          <p:spPr>
            <a:xfrm>
              <a:off x="9339576" y="1041843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4"/>
                  </a:cubicBezTo>
                  <a:lnTo>
                    <a:pt x="317945" y="375857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7A97665-20B2-4BEE-A0CF-882E0CBF0AC1}"/>
                </a:ext>
              </a:extLst>
            </p:cNvPr>
            <p:cNvSpPr/>
            <p:nvPr/>
          </p:nvSpPr>
          <p:spPr>
            <a:xfrm>
              <a:off x="9339576" y="1245488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B875CBC-9914-45DD-B714-D8A7E716007E}"/>
                </a:ext>
              </a:extLst>
            </p:cNvPr>
            <p:cNvSpPr/>
            <p:nvPr/>
          </p:nvSpPr>
          <p:spPr>
            <a:xfrm>
              <a:off x="9339576" y="8096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EEA0DB0-4D93-48AA-A637-CDDEB8D58EED}"/>
                </a:ext>
              </a:extLst>
            </p:cNvPr>
            <p:cNvSpPr/>
            <p:nvPr/>
          </p:nvSpPr>
          <p:spPr>
            <a:xfrm>
              <a:off x="9339576" y="284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7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DED18A-28BD-4F0C-BD21-0883C2663177}"/>
                </a:ext>
              </a:extLst>
            </p:cNvPr>
            <p:cNvSpPr/>
            <p:nvPr/>
          </p:nvSpPr>
          <p:spPr>
            <a:xfrm>
              <a:off x="9339576" y="488060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FC8674-7B62-49CE-9A8B-40206AF4DE17}"/>
                </a:ext>
              </a:extLst>
            </p:cNvPr>
            <p:cNvSpPr/>
            <p:nvPr/>
          </p:nvSpPr>
          <p:spPr>
            <a:xfrm>
              <a:off x="10302458" y="2353341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6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4" y="72199"/>
                    <a:pt x="40577" y="98203"/>
                  </a:cubicBezTo>
                  <a:lnTo>
                    <a:pt x="521970" y="579596"/>
                  </a:lnTo>
                  <a:cubicBezTo>
                    <a:pt x="547974" y="605599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6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A5A5A79-4BCB-43C6-9F7B-65C21DD8E098}"/>
                </a:ext>
              </a:extLst>
            </p:cNvPr>
            <p:cNvSpPr/>
            <p:nvPr/>
          </p:nvSpPr>
          <p:spPr>
            <a:xfrm>
              <a:off x="10302458" y="2556795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7"/>
                  </a:lnTo>
                  <a:cubicBezTo>
                    <a:pt x="344138" y="401955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B6D58E9-B1C7-45B0-80C4-F762046ADABA}"/>
                </a:ext>
              </a:extLst>
            </p:cNvPr>
            <p:cNvSpPr/>
            <p:nvPr/>
          </p:nvSpPr>
          <p:spPr>
            <a:xfrm>
              <a:off x="10302363" y="276043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311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C7B21ED-3F1F-44BD-A3B7-46FC9B291671}"/>
                </a:ext>
              </a:extLst>
            </p:cNvPr>
            <p:cNvSpPr/>
            <p:nvPr/>
          </p:nvSpPr>
          <p:spPr>
            <a:xfrm>
              <a:off x="9567253" y="2353341"/>
              <a:ext cx="620143" cy="620113"/>
            </a:xfrm>
            <a:custGeom>
              <a:avLst/>
              <a:gdLst>
                <a:gd name="connsiteX0" fmla="*/ 620144 w 620143"/>
                <a:gd name="connsiteY0" fmla="*/ 571595 h 620113"/>
                <a:gd name="connsiteX1" fmla="*/ 620144 w 620143"/>
                <a:gd name="connsiteY1" fmla="*/ 48482 h 620113"/>
                <a:gd name="connsiteX2" fmla="*/ 571661 w 620143"/>
                <a:gd name="connsiteY2" fmla="*/ 0 h 620113"/>
                <a:gd name="connsiteX3" fmla="*/ 48548 w 620143"/>
                <a:gd name="connsiteY3" fmla="*/ 0 h 620113"/>
                <a:gd name="connsiteX4" fmla="*/ 14258 w 620143"/>
                <a:gd name="connsiteY4" fmla="*/ 82677 h 620113"/>
                <a:gd name="connsiteX5" fmla="*/ 537371 w 620143"/>
                <a:gd name="connsiteY5" fmla="*/ 605790 h 620113"/>
                <a:gd name="connsiteX6" fmla="*/ 620144 w 620143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3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3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454CB6-E9CF-45F0-8BE8-AD11BFE280AD}"/>
                </a:ext>
              </a:extLst>
            </p:cNvPr>
            <p:cNvSpPr/>
            <p:nvPr/>
          </p:nvSpPr>
          <p:spPr>
            <a:xfrm>
              <a:off x="11265245" y="2353341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2" y="72199"/>
                    <a:pt x="40577" y="98203"/>
                  </a:cubicBezTo>
                  <a:lnTo>
                    <a:pt x="521969" y="579596"/>
                  </a:lnTo>
                  <a:cubicBezTo>
                    <a:pt x="547972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3BAC64-3443-4ED6-87C7-6D6839638F2E}"/>
                </a:ext>
              </a:extLst>
            </p:cNvPr>
            <p:cNvSpPr/>
            <p:nvPr/>
          </p:nvSpPr>
          <p:spPr>
            <a:xfrm>
              <a:off x="11265245" y="2556795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7"/>
                  </a:lnTo>
                  <a:cubicBezTo>
                    <a:pt x="344138" y="401955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8717677-5A4D-4E6F-9060-2E3159A1DC48}"/>
                </a:ext>
              </a:extLst>
            </p:cNvPr>
            <p:cNvSpPr/>
            <p:nvPr/>
          </p:nvSpPr>
          <p:spPr>
            <a:xfrm>
              <a:off x="11265245" y="276043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311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1DFA2EC-1FDC-4A5E-A1CC-25294EBDC8CD}"/>
                </a:ext>
              </a:extLst>
            </p:cNvPr>
            <p:cNvSpPr/>
            <p:nvPr/>
          </p:nvSpPr>
          <p:spPr>
            <a:xfrm>
              <a:off x="10530039" y="2353341"/>
              <a:ext cx="620143" cy="620113"/>
            </a:xfrm>
            <a:custGeom>
              <a:avLst/>
              <a:gdLst>
                <a:gd name="connsiteX0" fmla="*/ 620143 w 620143"/>
                <a:gd name="connsiteY0" fmla="*/ 571595 h 620113"/>
                <a:gd name="connsiteX1" fmla="*/ 620143 w 620143"/>
                <a:gd name="connsiteY1" fmla="*/ 48482 h 620113"/>
                <a:gd name="connsiteX2" fmla="*/ 571662 w 620143"/>
                <a:gd name="connsiteY2" fmla="*/ 0 h 620113"/>
                <a:gd name="connsiteX3" fmla="*/ 48549 w 620143"/>
                <a:gd name="connsiteY3" fmla="*/ 0 h 620113"/>
                <a:gd name="connsiteX4" fmla="*/ 14258 w 620143"/>
                <a:gd name="connsiteY4" fmla="*/ 82677 h 620113"/>
                <a:gd name="connsiteX5" fmla="*/ 537372 w 620143"/>
                <a:gd name="connsiteY5" fmla="*/ 605790 h 620113"/>
                <a:gd name="connsiteX6" fmla="*/ 620143 w 620143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3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365"/>
                    <a:pt x="620143" y="614743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9A36778-03C6-4609-8208-6D7A510ED019}"/>
                </a:ext>
              </a:extLst>
            </p:cNvPr>
            <p:cNvSpPr/>
            <p:nvPr/>
          </p:nvSpPr>
          <p:spPr>
            <a:xfrm>
              <a:off x="11492826" y="2353341"/>
              <a:ext cx="620144" cy="620113"/>
            </a:xfrm>
            <a:custGeom>
              <a:avLst/>
              <a:gdLst>
                <a:gd name="connsiteX0" fmla="*/ 620144 w 620144"/>
                <a:gd name="connsiteY0" fmla="*/ 571595 h 620113"/>
                <a:gd name="connsiteX1" fmla="*/ 620144 w 620144"/>
                <a:gd name="connsiteY1" fmla="*/ 48482 h 620113"/>
                <a:gd name="connsiteX2" fmla="*/ 571661 w 620144"/>
                <a:gd name="connsiteY2" fmla="*/ 0 h 620113"/>
                <a:gd name="connsiteX3" fmla="*/ 48549 w 620144"/>
                <a:gd name="connsiteY3" fmla="*/ 0 h 620113"/>
                <a:gd name="connsiteX4" fmla="*/ 14258 w 620144"/>
                <a:gd name="connsiteY4" fmla="*/ 82677 h 620113"/>
                <a:gd name="connsiteX5" fmla="*/ 537371 w 620144"/>
                <a:gd name="connsiteY5" fmla="*/ 605790 h 620113"/>
                <a:gd name="connsiteX6" fmla="*/ 620144 w 620144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13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3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46AF6D9-A9F8-455E-B95D-9143574532AD}"/>
                </a:ext>
              </a:extLst>
            </p:cNvPr>
            <p:cNvSpPr/>
            <p:nvPr/>
          </p:nvSpPr>
          <p:spPr>
            <a:xfrm>
              <a:off x="10302458" y="1595913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6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6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F247C18-C233-48D8-92F1-1BA4B3FA6AEC}"/>
                </a:ext>
              </a:extLst>
            </p:cNvPr>
            <p:cNvSpPr/>
            <p:nvPr/>
          </p:nvSpPr>
          <p:spPr>
            <a:xfrm>
              <a:off x="10302458" y="1799271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1"/>
                    <a:pt x="40863" y="98774"/>
                  </a:cubicBezTo>
                  <a:lnTo>
                    <a:pt x="317945" y="375857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49E0CD9-8B87-4FD4-BE4B-A930DC5120E3}"/>
                </a:ext>
              </a:extLst>
            </p:cNvPr>
            <p:cNvSpPr/>
            <p:nvPr/>
          </p:nvSpPr>
          <p:spPr>
            <a:xfrm>
              <a:off x="10302363" y="2002916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406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F0A9BF-F3F3-4145-8B26-B15A701FD2A2}"/>
                </a:ext>
              </a:extLst>
            </p:cNvPr>
            <p:cNvSpPr/>
            <p:nvPr/>
          </p:nvSpPr>
          <p:spPr>
            <a:xfrm>
              <a:off x="9567253" y="1595913"/>
              <a:ext cx="620143" cy="620113"/>
            </a:xfrm>
            <a:custGeom>
              <a:avLst/>
              <a:gdLst>
                <a:gd name="connsiteX0" fmla="*/ 620144 w 620143"/>
                <a:gd name="connsiteY0" fmla="*/ 571595 h 620113"/>
                <a:gd name="connsiteX1" fmla="*/ 620144 w 620143"/>
                <a:gd name="connsiteY1" fmla="*/ 48482 h 620113"/>
                <a:gd name="connsiteX2" fmla="*/ 571661 w 620143"/>
                <a:gd name="connsiteY2" fmla="*/ 0 h 620113"/>
                <a:gd name="connsiteX3" fmla="*/ 48548 w 620143"/>
                <a:gd name="connsiteY3" fmla="*/ 0 h 620113"/>
                <a:gd name="connsiteX4" fmla="*/ 14258 w 620143"/>
                <a:gd name="connsiteY4" fmla="*/ 82677 h 620113"/>
                <a:gd name="connsiteX5" fmla="*/ 537371 w 620143"/>
                <a:gd name="connsiteY5" fmla="*/ 605790 h 620113"/>
                <a:gd name="connsiteX6" fmla="*/ 620144 w 620143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3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3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B6CB326-49A1-4EAD-8F86-ED4D82E26768}"/>
                </a:ext>
              </a:extLst>
            </p:cNvPr>
            <p:cNvSpPr/>
            <p:nvPr/>
          </p:nvSpPr>
          <p:spPr>
            <a:xfrm>
              <a:off x="11265245" y="1595913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B70129-DDF0-4BDE-A66C-C6E8EE2C366A}"/>
                </a:ext>
              </a:extLst>
            </p:cNvPr>
            <p:cNvSpPr/>
            <p:nvPr/>
          </p:nvSpPr>
          <p:spPr>
            <a:xfrm>
              <a:off x="11265245" y="1799271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1" y="98774"/>
                  </a:cubicBezTo>
                  <a:lnTo>
                    <a:pt x="317945" y="375857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E06451-7BD1-4F7E-AF1A-FF575D5A7AC0}"/>
                </a:ext>
              </a:extLst>
            </p:cNvPr>
            <p:cNvSpPr/>
            <p:nvPr/>
          </p:nvSpPr>
          <p:spPr>
            <a:xfrm>
              <a:off x="11265245" y="2002916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94561C3-6B7E-474F-B2A2-63F5F4F181F6}"/>
                </a:ext>
              </a:extLst>
            </p:cNvPr>
            <p:cNvSpPr/>
            <p:nvPr/>
          </p:nvSpPr>
          <p:spPr>
            <a:xfrm>
              <a:off x="10530039" y="1595913"/>
              <a:ext cx="620143" cy="620113"/>
            </a:xfrm>
            <a:custGeom>
              <a:avLst/>
              <a:gdLst>
                <a:gd name="connsiteX0" fmla="*/ 620143 w 620143"/>
                <a:gd name="connsiteY0" fmla="*/ 571595 h 620113"/>
                <a:gd name="connsiteX1" fmla="*/ 620143 w 620143"/>
                <a:gd name="connsiteY1" fmla="*/ 48482 h 620113"/>
                <a:gd name="connsiteX2" fmla="*/ 571662 w 620143"/>
                <a:gd name="connsiteY2" fmla="*/ 0 h 620113"/>
                <a:gd name="connsiteX3" fmla="*/ 48549 w 620143"/>
                <a:gd name="connsiteY3" fmla="*/ 0 h 620113"/>
                <a:gd name="connsiteX4" fmla="*/ 14258 w 620143"/>
                <a:gd name="connsiteY4" fmla="*/ 82677 h 620113"/>
                <a:gd name="connsiteX5" fmla="*/ 537372 w 620143"/>
                <a:gd name="connsiteY5" fmla="*/ 605790 h 620113"/>
                <a:gd name="connsiteX6" fmla="*/ 620143 w 620143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3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365"/>
                    <a:pt x="620143" y="614743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7E69AB6-BB51-446B-A82A-C8EF15482E5B}"/>
                </a:ext>
              </a:extLst>
            </p:cNvPr>
            <p:cNvSpPr/>
            <p:nvPr/>
          </p:nvSpPr>
          <p:spPr>
            <a:xfrm>
              <a:off x="11492826" y="1595913"/>
              <a:ext cx="620144" cy="620113"/>
            </a:xfrm>
            <a:custGeom>
              <a:avLst/>
              <a:gdLst>
                <a:gd name="connsiteX0" fmla="*/ 620144 w 620144"/>
                <a:gd name="connsiteY0" fmla="*/ 571595 h 620113"/>
                <a:gd name="connsiteX1" fmla="*/ 620144 w 620144"/>
                <a:gd name="connsiteY1" fmla="*/ 48482 h 620113"/>
                <a:gd name="connsiteX2" fmla="*/ 571661 w 620144"/>
                <a:gd name="connsiteY2" fmla="*/ 0 h 620113"/>
                <a:gd name="connsiteX3" fmla="*/ 48549 w 620144"/>
                <a:gd name="connsiteY3" fmla="*/ 0 h 620113"/>
                <a:gd name="connsiteX4" fmla="*/ 14258 w 620144"/>
                <a:gd name="connsiteY4" fmla="*/ 82677 h 620113"/>
                <a:gd name="connsiteX5" fmla="*/ 537371 w 620144"/>
                <a:gd name="connsiteY5" fmla="*/ 605790 h 620113"/>
                <a:gd name="connsiteX6" fmla="*/ 620144 w 620144"/>
                <a:gd name="connsiteY6" fmla="*/ 571595 h 62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13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3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7B53FE-2704-44A9-B5DC-8907464AF514}"/>
                </a:ext>
              </a:extLst>
            </p:cNvPr>
            <p:cNvSpPr/>
            <p:nvPr/>
          </p:nvSpPr>
          <p:spPr>
            <a:xfrm>
              <a:off x="9339576" y="2353341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3" y="72199"/>
                    <a:pt x="40577" y="98203"/>
                  </a:cubicBezTo>
                  <a:lnTo>
                    <a:pt x="521970" y="579596"/>
                  </a:lnTo>
                  <a:cubicBezTo>
                    <a:pt x="547973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4538A84-6BE9-4C29-BFCF-CF9AE079B2D1}"/>
                </a:ext>
              </a:extLst>
            </p:cNvPr>
            <p:cNvSpPr/>
            <p:nvPr/>
          </p:nvSpPr>
          <p:spPr>
            <a:xfrm>
              <a:off x="9339576" y="2556795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7"/>
                  </a:lnTo>
                  <a:cubicBezTo>
                    <a:pt x="344234" y="401955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A7E3D63-20A8-4629-8951-690E89458D90}"/>
                </a:ext>
              </a:extLst>
            </p:cNvPr>
            <p:cNvSpPr/>
            <p:nvPr/>
          </p:nvSpPr>
          <p:spPr>
            <a:xfrm>
              <a:off x="9339576" y="276043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311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B697B75-DCD3-4D6C-8439-1BA7548E4363}"/>
                </a:ext>
              </a:extLst>
            </p:cNvPr>
            <p:cNvSpPr/>
            <p:nvPr/>
          </p:nvSpPr>
          <p:spPr>
            <a:xfrm>
              <a:off x="9339576" y="1595913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374B037-C44F-493D-9B77-408BFC5224FB}"/>
                </a:ext>
              </a:extLst>
            </p:cNvPr>
            <p:cNvSpPr/>
            <p:nvPr/>
          </p:nvSpPr>
          <p:spPr>
            <a:xfrm>
              <a:off x="9339576" y="1799271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4"/>
                  </a:cubicBezTo>
                  <a:lnTo>
                    <a:pt x="317945" y="375857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B22E399-B82D-4967-839C-3893E4EE4239}"/>
                </a:ext>
              </a:extLst>
            </p:cNvPr>
            <p:cNvSpPr/>
            <p:nvPr/>
          </p:nvSpPr>
          <p:spPr>
            <a:xfrm>
              <a:off x="9339576" y="2002916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F5BDD8E-3FB7-463D-A9C5-9C5931B33258}"/>
                </a:ext>
              </a:extLst>
            </p:cNvPr>
            <p:cNvSpPr/>
            <p:nvPr/>
          </p:nvSpPr>
          <p:spPr>
            <a:xfrm>
              <a:off x="10302458" y="3892390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6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6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9683526-D60E-455B-A11C-1F84BD56D45C}"/>
                </a:ext>
              </a:extLst>
            </p:cNvPr>
            <p:cNvSpPr/>
            <p:nvPr/>
          </p:nvSpPr>
          <p:spPr>
            <a:xfrm>
              <a:off x="10302458" y="4095844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6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6"/>
                  </a:lnTo>
                  <a:cubicBezTo>
                    <a:pt x="344138" y="401955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EE8FE49-0E8C-45CA-8EC8-3B190573D770}"/>
                </a:ext>
              </a:extLst>
            </p:cNvPr>
            <p:cNvSpPr/>
            <p:nvPr/>
          </p:nvSpPr>
          <p:spPr>
            <a:xfrm>
              <a:off x="10302363" y="429948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310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C37E494-8EBC-427E-A93E-891B5EDD8DF6}"/>
                </a:ext>
              </a:extLst>
            </p:cNvPr>
            <p:cNvSpPr/>
            <p:nvPr/>
          </p:nvSpPr>
          <p:spPr>
            <a:xfrm>
              <a:off x="9567253" y="3892390"/>
              <a:ext cx="620143" cy="620114"/>
            </a:xfrm>
            <a:custGeom>
              <a:avLst/>
              <a:gdLst>
                <a:gd name="connsiteX0" fmla="*/ 620144 w 620143"/>
                <a:gd name="connsiteY0" fmla="*/ 571595 h 620114"/>
                <a:gd name="connsiteX1" fmla="*/ 620144 w 620143"/>
                <a:gd name="connsiteY1" fmla="*/ 48482 h 620114"/>
                <a:gd name="connsiteX2" fmla="*/ 571661 w 620143"/>
                <a:gd name="connsiteY2" fmla="*/ 0 h 620114"/>
                <a:gd name="connsiteX3" fmla="*/ 48548 w 620143"/>
                <a:gd name="connsiteY3" fmla="*/ 0 h 620114"/>
                <a:gd name="connsiteX4" fmla="*/ 14258 w 620143"/>
                <a:gd name="connsiteY4" fmla="*/ 82677 h 620114"/>
                <a:gd name="connsiteX5" fmla="*/ 537371 w 620143"/>
                <a:gd name="connsiteY5" fmla="*/ 605790 h 620114"/>
                <a:gd name="connsiteX6" fmla="*/ 620144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170B80C-B41F-419D-BB6F-AEA4A70F829F}"/>
                </a:ext>
              </a:extLst>
            </p:cNvPr>
            <p:cNvSpPr/>
            <p:nvPr/>
          </p:nvSpPr>
          <p:spPr>
            <a:xfrm>
              <a:off x="11265245" y="3892390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11AAD62-24A4-4B11-BFE3-1DB0FC23ECEE}"/>
                </a:ext>
              </a:extLst>
            </p:cNvPr>
            <p:cNvSpPr/>
            <p:nvPr/>
          </p:nvSpPr>
          <p:spPr>
            <a:xfrm>
              <a:off x="11265245" y="4095844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6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6"/>
                  </a:lnTo>
                  <a:cubicBezTo>
                    <a:pt x="344138" y="401955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125913E-A8F0-48EE-A6DB-426C5091E7E9}"/>
                </a:ext>
              </a:extLst>
            </p:cNvPr>
            <p:cNvSpPr/>
            <p:nvPr/>
          </p:nvSpPr>
          <p:spPr>
            <a:xfrm>
              <a:off x="11265245" y="429948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310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78EF37F-1ECB-4AF3-B638-4F64CC1DDDF8}"/>
                </a:ext>
              </a:extLst>
            </p:cNvPr>
            <p:cNvSpPr/>
            <p:nvPr/>
          </p:nvSpPr>
          <p:spPr>
            <a:xfrm>
              <a:off x="10530039" y="3892390"/>
              <a:ext cx="620143" cy="620114"/>
            </a:xfrm>
            <a:custGeom>
              <a:avLst/>
              <a:gdLst>
                <a:gd name="connsiteX0" fmla="*/ 620143 w 620143"/>
                <a:gd name="connsiteY0" fmla="*/ 571595 h 620114"/>
                <a:gd name="connsiteX1" fmla="*/ 620143 w 620143"/>
                <a:gd name="connsiteY1" fmla="*/ 48482 h 620114"/>
                <a:gd name="connsiteX2" fmla="*/ 571662 w 620143"/>
                <a:gd name="connsiteY2" fmla="*/ 0 h 620114"/>
                <a:gd name="connsiteX3" fmla="*/ 48549 w 620143"/>
                <a:gd name="connsiteY3" fmla="*/ 0 h 620114"/>
                <a:gd name="connsiteX4" fmla="*/ 14258 w 620143"/>
                <a:gd name="connsiteY4" fmla="*/ 82677 h 620114"/>
                <a:gd name="connsiteX5" fmla="*/ 537372 w 620143"/>
                <a:gd name="connsiteY5" fmla="*/ 605790 h 620114"/>
                <a:gd name="connsiteX6" fmla="*/ 620143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365"/>
                    <a:pt x="620143" y="614744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6A1099E-EDA9-405E-B035-EF596D3DAE32}"/>
                </a:ext>
              </a:extLst>
            </p:cNvPr>
            <p:cNvSpPr/>
            <p:nvPr/>
          </p:nvSpPr>
          <p:spPr>
            <a:xfrm>
              <a:off x="11492826" y="3892390"/>
              <a:ext cx="620144" cy="620114"/>
            </a:xfrm>
            <a:custGeom>
              <a:avLst/>
              <a:gdLst>
                <a:gd name="connsiteX0" fmla="*/ 620144 w 620144"/>
                <a:gd name="connsiteY0" fmla="*/ 571595 h 620114"/>
                <a:gd name="connsiteX1" fmla="*/ 620144 w 620144"/>
                <a:gd name="connsiteY1" fmla="*/ 48482 h 620114"/>
                <a:gd name="connsiteX2" fmla="*/ 571661 w 620144"/>
                <a:gd name="connsiteY2" fmla="*/ 0 h 620114"/>
                <a:gd name="connsiteX3" fmla="*/ 48549 w 620144"/>
                <a:gd name="connsiteY3" fmla="*/ 0 h 620114"/>
                <a:gd name="connsiteX4" fmla="*/ 14258 w 620144"/>
                <a:gd name="connsiteY4" fmla="*/ 82677 h 620114"/>
                <a:gd name="connsiteX5" fmla="*/ 537371 w 620144"/>
                <a:gd name="connsiteY5" fmla="*/ 605790 h 620114"/>
                <a:gd name="connsiteX6" fmla="*/ 620144 w 620144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DC88853-6B28-4D9B-9FAA-A7FBB90C13A7}"/>
                </a:ext>
              </a:extLst>
            </p:cNvPr>
            <p:cNvSpPr/>
            <p:nvPr/>
          </p:nvSpPr>
          <p:spPr>
            <a:xfrm>
              <a:off x="10302458" y="313496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6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4" y="72199"/>
                    <a:pt x="40577" y="98203"/>
                  </a:cubicBezTo>
                  <a:lnTo>
                    <a:pt x="521970" y="579596"/>
                  </a:lnTo>
                  <a:cubicBezTo>
                    <a:pt x="547974" y="605599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6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CF3FA9C-C3F3-4EC4-A143-23C8F07C0E08}"/>
                </a:ext>
              </a:extLst>
            </p:cNvPr>
            <p:cNvSpPr/>
            <p:nvPr/>
          </p:nvSpPr>
          <p:spPr>
            <a:xfrm>
              <a:off x="10302458" y="3338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7"/>
                  </a:lnTo>
                  <a:cubicBezTo>
                    <a:pt x="344138" y="401955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723B168-C445-48B5-B2F1-C2B275A122A9}"/>
                </a:ext>
              </a:extLst>
            </p:cNvPr>
            <p:cNvSpPr/>
            <p:nvPr/>
          </p:nvSpPr>
          <p:spPr>
            <a:xfrm>
              <a:off x="10302363" y="3542061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311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1646F8E-30AC-4E2B-8604-2CE8D9F4FBB0}"/>
                </a:ext>
              </a:extLst>
            </p:cNvPr>
            <p:cNvSpPr/>
            <p:nvPr/>
          </p:nvSpPr>
          <p:spPr>
            <a:xfrm>
              <a:off x="9567253" y="3134962"/>
              <a:ext cx="620143" cy="620114"/>
            </a:xfrm>
            <a:custGeom>
              <a:avLst/>
              <a:gdLst>
                <a:gd name="connsiteX0" fmla="*/ 620144 w 620143"/>
                <a:gd name="connsiteY0" fmla="*/ 571595 h 620114"/>
                <a:gd name="connsiteX1" fmla="*/ 620144 w 620143"/>
                <a:gd name="connsiteY1" fmla="*/ 48482 h 620114"/>
                <a:gd name="connsiteX2" fmla="*/ 571661 w 620143"/>
                <a:gd name="connsiteY2" fmla="*/ 0 h 620114"/>
                <a:gd name="connsiteX3" fmla="*/ 48548 w 620143"/>
                <a:gd name="connsiteY3" fmla="*/ 0 h 620114"/>
                <a:gd name="connsiteX4" fmla="*/ 14258 w 620143"/>
                <a:gd name="connsiteY4" fmla="*/ 82677 h 620114"/>
                <a:gd name="connsiteX5" fmla="*/ 537371 w 620143"/>
                <a:gd name="connsiteY5" fmla="*/ 605790 h 620114"/>
                <a:gd name="connsiteX6" fmla="*/ 620144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1D9BA7-7025-43B2-8E35-8ECF19E360B1}"/>
                </a:ext>
              </a:extLst>
            </p:cNvPr>
            <p:cNvSpPr/>
            <p:nvPr/>
          </p:nvSpPr>
          <p:spPr>
            <a:xfrm>
              <a:off x="11265245" y="313496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2" y="72199"/>
                    <a:pt x="40577" y="98203"/>
                  </a:cubicBezTo>
                  <a:lnTo>
                    <a:pt x="521969" y="579596"/>
                  </a:lnTo>
                  <a:cubicBezTo>
                    <a:pt x="547972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18FA45F-2A2F-4371-AF69-2EB406070A03}"/>
                </a:ext>
              </a:extLst>
            </p:cNvPr>
            <p:cNvSpPr/>
            <p:nvPr/>
          </p:nvSpPr>
          <p:spPr>
            <a:xfrm>
              <a:off x="11265245" y="3338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7"/>
                  </a:lnTo>
                  <a:cubicBezTo>
                    <a:pt x="344138" y="401955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24A92CD-095B-49DE-A243-86413B076EC2}"/>
                </a:ext>
              </a:extLst>
            </p:cNvPr>
            <p:cNvSpPr/>
            <p:nvPr/>
          </p:nvSpPr>
          <p:spPr>
            <a:xfrm>
              <a:off x="11265245" y="3542061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311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2F65FF0-8856-46F5-B2D2-08A78B202F26}"/>
                </a:ext>
              </a:extLst>
            </p:cNvPr>
            <p:cNvSpPr/>
            <p:nvPr/>
          </p:nvSpPr>
          <p:spPr>
            <a:xfrm>
              <a:off x="10530039" y="3134962"/>
              <a:ext cx="620143" cy="620114"/>
            </a:xfrm>
            <a:custGeom>
              <a:avLst/>
              <a:gdLst>
                <a:gd name="connsiteX0" fmla="*/ 620143 w 620143"/>
                <a:gd name="connsiteY0" fmla="*/ 571595 h 620114"/>
                <a:gd name="connsiteX1" fmla="*/ 620143 w 620143"/>
                <a:gd name="connsiteY1" fmla="*/ 48482 h 620114"/>
                <a:gd name="connsiteX2" fmla="*/ 571662 w 620143"/>
                <a:gd name="connsiteY2" fmla="*/ 0 h 620114"/>
                <a:gd name="connsiteX3" fmla="*/ 48549 w 620143"/>
                <a:gd name="connsiteY3" fmla="*/ 0 h 620114"/>
                <a:gd name="connsiteX4" fmla="*/ 14258 w 620143"/>
                <a:gd name="connsiteY4" fmla="*/ 82677 h 620114"/>
                <a:gd name="connsiteX5" fmla="*/ 537372 w 620143"/>
                <a:gd name="connsiteY5" fmla="*/ 605790 h 620114"/>
                <a:gd name="connsiteX6" fmla="*/ 620143 w 620143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14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365"/>
                    <a:pt x="620143" y="614744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5303CF0-C555-428A-9591-D4164382CCF0}"/>
                </a:ext>
              </a:extLst>
            </p:cNvPr>
            <p:cNvSpPr/>
            <p:nvPr/>
          </p:nvSpPr>
          <p:spPr>
            <a:xfrm>
              <a:off x="11492826" y="3134962"/>
              <a:ext cx="620144" cy="620114"/>
            </a:xfrm>
            <a:custGeom>
              <a:avLst/>
              <a:gdLst>
                <a:gd name="connsiteX0" fmla="*/ 620144 w 620144"/>
                <a:gd name="connsiteY0" fmla="*/ 571595 h 620114"/>
                <a:gd name="connsiteX1" fmla="*/ 620144 w 620144"/>
                <a:gd name="connsiteY1" fmla="*/ 48482 h 620114"/>
                <a:gd name="connsiteX2" fmla="*/ 571661 w 620144"/>
                <a:gd name="connsiteY2" fmla="*/ 0 h 620114"/>
                <a:gd name="connsiteX3" fmla="*/ 48549 w 620144"/>
                <a:gd name="connsiteY3" fmla="*/ 0 h 620114"/>
                <a:gd name="connsiteX4" fmla="*/ 14258 w 620144"/>
                <a:gd name="connsiteY4" fmla="*/ 82677 h 620114"/>
                <a:gd name="connsiteX5" fmla="*/ 537371 w 620144"/>
                <a:gd name="connsiteY5" fmla="*/ 605790 h 620114"/>
                <a:gd name="connsiteX6" fmla="*/ 620144 w 620144"/>
                <a:gd name="connsiteY6" fmla="*/ 571595 h 62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14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365"/>
                    <a:pt x="620144" y="614744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C47D63B-EAD2-4AC4-B422-A79C961CD759}"/>
                </a:ext>
              </a:extLst>
            </p:cNvPr>
            <p:cNvSpPr/>
            <p:nvPr/>
          </p:nvSpPr>
          <p:spPr>
            <a:xfrm>
              <a:off x="9339576" y="3892390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DAF27C2-F700-4231-93F5-C9A83101A9FC}"/>
                </a:ext>
              </a:extLst>
            </p:cNvPr>
            <p:cNvSpPr/>
            <p:nvPr/>
          </p:nvSpPr>
          <p:spPr>
            <a:xfrm>
              <a:off x="9339576" y="4095844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6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6"/>
                  </a:lnTo>
                  <a:cubicBezTo>
                    <a:pt x="344234" y="401955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7BD18BF-815E-4599-8B61-E4945DADE8FE}"/>
                </a:ext>
              </a:extLst>
            </p:cNvPr>
            <p:cNvSpPr/>
            <p:nvPr/>
          </p:nvSpPr>
          <p:spPr>
            <a:xfrm>
              <a:off x="9339576" y="4299489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310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9EE6D1-2C64-4DD6-A7F6-9BB9280C1470}"/>
                </a:ext>
              </a:extLst>
            </p:cNvPr>
            <p:cNvSpPr/>
            <p:nvPr/>
          </p:nvSpPr>
          <p:spPr>
            <a:xfrm>
              <a:off x="9339576" y="313496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3" y="72199"/>
                    <a:pt x="40577" y="98203"/>
                  </a:cubicBezTo>
                  <a:lnTo>
                    <a:pt x="521970" y="579596"/>
                  </a:lnTo>
                  <a:cubicBezTo>
                    <a:pt x="547973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8DE1666-3CF1-4471-B78F-E21409CADC81}"/>
                </a:ext>
              </a:extLst>
            </p:cNvPr>
            <p:cNvSpPr/>
            <p:nvPr/>
          </p:nvSpPr>
          <p:spPr>
            <a:xfrm>
              <a:off x="9339576" y="3338416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7"/>
                  </a:lnTo>
                  <a:cubicBezTo>
                    <a:pt x="344234" y="401955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1F47F80-2A5F-4A00-A4AB-97FF121A2C1D}"/>
                </a:ext>
              </a:extLst>
            </p:cNvPr>
            <p:cNvSpPr/>
            <p:nvPr/>
          </p:nvSpPr>
          <p:spPr>
            <a:xfrm>
              <a:off x="9339576" y="3542061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311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826251D-90D2-4FB5-84BF-EFDEBD46D5FD}"/>
                </a:ext>
              </a:extLst>
            </p:cNvPr>
            <p:cNvSpPr/>
            <p:nvPr/>
          </p:nvSpPr>
          <p:spPr>
            <a:xfrm>
              <a:off x="10302458" y="540734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6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6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B4A1AA2-A8E9-48D5-9877-E53C04A5A3D2}"/>
                </a:ext>
              </a:extLst>
            </p:cNvPr>
            <p:cNvSpPr/>
            <p:nvPr/>
          </p:nvSpPr>
          <p:spPr>
            <a:xfrm>
              <a:off x="10302458" y="561070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7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A224A29-35FF-4B87-946A-1008EDEC38B2}"/>
                </a:ext>
              </a:extLst>
            </p:cNvPr>
            <p:cNvSpPr/>
            <p:nvPr/>
          </p:nvSpPr>
          <p:spPr>
            <a:xfrm>
              <a:off x="10302363" y="581434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406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ECF0C7-0773-486F-A6B7-2194C168E5BD}"/>
                </a:ext>
              </a:extLst>
            </p:cNvPr>
            <p:cNvSpPr/>
            <p:nvPr/>
          </p:nvSpPr>
          <p:spPr>
            <a:xfrm>
              <a:off x="9567253" y="5407246"/>
              <a:ext cx="620143" cy="620176"/>
            </a:xfrm>
            <a:custGeom>
              <a:avLst/>
              <a:gdLst>
                <a:gd name="connsiteX0" fmla="*/ 620144 w 620143"/>
                <a:gd name="connsiteY0" fmla="*/ 571595 h 620176"/>
                <a:gd name="connsiteX1" fmla="*/ 620144 w 620143"/>
                <a:gd name="connsiteY1" fmla="*/ 48483 h 620176"/>
                <a:gd name="connsiteX2" fmla="*/ 571661 w 620143"/>
                <a:gd name="connsiteY2" fmla="*/ 0 h 620176"/>
                <a:gd name="connsiteX3" fmla="*/ 48548 w 620143"/>
                <a:gd name="connsiteY3" fmla="*/ 0 h 620176"/>
                <a:gd name="connsiteX4" fmla="*/ 14258 w 620143"/>
                <a:gd name="connsiteY4" fmla="*/ 82677 h 620176"/>
                <a:gd name="connsiteX5" fmla="*/ 537371 w 620143"/>
                <a:gd name="connsiteY5" fmla="*/ 605790 h 620176"/>
                <a:gd name="connsiteX6" fmla="*/ 620144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4" y="571595"/>
                  </a:moveTo>
                  <a:lnTo>
                    <a:pt x="620144" y="48483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CC0A0734-1B16-4E5A-89C4-885D9F783ED8}"/>
                </a:ext>
              </a:extLst>
            </p:cNvPr>
            <p:cNvSpPr/>
            <p:nvPr/>
          </p:nvSpPr>
          <p:spPr>
            <a:xfrm>
              <a:off x="11265245" y="540734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9006EE7-BE0C-45A3-B28D-46FB490368A9}"/>
                </a:ext>
              </a:extLst>
            </p:cNvPr>
            <p:cNvSpPr/>
            <p:nvPr/>
          </p:nvSpPr>
          <p:spPr>
            <a:xfrm>
              <a:off x="11265245" y="561070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7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ADFCB64-1041-426B-BE1C-5B1364997FE6}"/>
                </a:ext>
              </a:extLst>
            </p:cNvPr>
            <p:cNvSpPr/>
            <p:nvPr/>
          </p:nvSpPr>
          <p:spPr>
            <a:xfrm>
              <a:off x="11265245" y="581434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AD6D687-BA53-435C-AD78-395052A5EB29}"/>
                </a:ext>
              </a:extLst>
            </p:cNvPr>
            <p:cNvSpPr/>
            <p:nvPr/>
          </p:nvSpPr>
          <p:spPr>
            <a:xfrm>
              <a:off x="10530039" y="5407246"/>
              <a:ext cx="620143" cy="620176"/>
            </a:xfrm>
            <a:custGeom>
              <a:avLst/>
              <a:gdLst>
                <a:gd name="connsiteX0" fmla="*/ 620143 w 620143"/>
                <a:gd name="connsiteY0" fmla="*/ 571595 h 620176"/>
                <a:gd name="connsiteX1" fmla="*/ 620143 w 620143"/>
                <a:gd name="connsiteY1" fmla="*/ 48483 h 620176"/>
                <a:gd name="connsiteX2" fmla="*/ 571662 w 620143"/>
                <a:gd name="connsiteY2" fmla="*/ 0 h 620176"/>
                <a:gd name="connsiteX3" fmla="*/ 48549 w 620143"/>
                <a:gd name="connsiteY3" fmla="*/ 0 h 620176"/>
                <a:gd name="connsiteX4" fmla="*/ 14258 w 620143"/>
                <a:gd name="connsiteY4" fmla="*/ 82677 h 620176"/>
                <a:gd name="connsiteX5" fmla="*/ 537372 w 620143"/>
                <a:gd name="connsiteY5" fmla="*/ 605790 h 620176"/>
                <a:gd name="connsiteX6" fmla="*/ 620143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3" y="571595"/>
                  </a:moveTo>
                  <a:lnTo>
                    <a:pt x="620143" y="48483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461"/>
                    <a:pt x="620143" y="614839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F36347-0E30-4AA1-AB26-B4CFE715B676}"/>
                </a:ext>
              </a:extLst>
            </p:cNvPr>
            <p:cNvSpPr/>
            <p:nvPr/>
          </p:nvSpPr>
          <p:spPr>
            <a:xfrm>
              <a:off x="11492826" y="5407246"/>
              <a:ext cx="620144" cy="620176"/>
            </a:xfrm>
            <a:custGeom>
              <a:avLst/>
              <a:gdLst>
                <a:gd name="connsiteX0" fmla="*/ 620144 w 620144"/>
                <a:gd name="connsiteY0" fmla="*/ 571595 h 620176"/>
                <a:gd name="connsiteX1" fmla="*/ 620144 w 620144"/>
                <a:gd name="connsiteY1" fmla="*/ 48483 h 620176"/>
                <a:gd name="connsiteX2" fmla="*/ 571661 w 620144"/>
                <a:gd name="connsiteY2" fmla="*/ 0 h 620176"/>
                <a:gd name="connsiteX3" fmla="*/ 48549 w 620144"/>
                <a:gd name="connsiteY3" fmla="*/ 0 h 620176"/>
                <a:gd name="connsiteX4" fmla="*/ 14258 w 620144"/>
                <a:gd name="connsiteY4" fmla="*/ 82677 h 620176"/>
                <a:gd name="connsiteX5" fmla="*/ 537371 w 620144"/>
                <a:gd name="connsiteY5" fmla="*/ 605790 h 620176"/>
                <a:gd name="connsiteX6" fmla="*/ 620144 w 620144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76">
                  <a:moveTo>
                    <a:pt x="620144" y="571595"/>
                  </a:moveTo>
                  <a:lnTo>
                    <a:pt x="620144" y="48483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5A41E49-7B57-4D91-B495-BD44CA653032}"/>
                </a:ext>
              </a:extLst>
            </p:cNvPr>
            <p:cNvSpPr/>
            <p:nvPr/>
          </p:nvSpPr>
          <p:spPr>
            <a:xfrm>
              <a:off x="10302458" y="4649818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6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4" y="72199"/>
                    <a:pt x="40577" y="98203"/>
                  </a:cubicBezTo>
                  <a:lnTo>
                    <a:pt x="521970" y="579596"/>
                  </a:lnTo>
                  <a:cubicBezTo>
                    <a:pt x="547974" y="605599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6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87F3AFF-434E-456F-80EB-65914F0D946B}"/>
                </a:ext>
              </a:extLst>
            </p:cNvPr>
            <p:cNvSpPr/>
            <p:nvPr/>
          </p:nvSpPr>
          <p:spPr>
            <a:xfrm>
              <a:off x="10302458" y="4853272"/>
              <a:ext cx="416718" cy="416719"/>
            </a:xfrm>
            <a:custGeom>
              <a:avLst/>
              <a:gdLst>
                <a:gd name="connsiteX0" fmla="*/ 416719 w 416718"/>
                <a:gd name="connsiteY0" fmla="*/ 416719 h 416719"/>
                <a:gd name="connsiteX1" fmla="*/ 416719 w 416718"/>
                <a:gd name="connsiteY1" fmla="*/ 416719 h 416719"/>
                <a:gd name="connsiteX2" fmla="*/ 0 w 416718"/>
                <a:gd name="connsiteY2" fmla="*/ 0 h 416719"/>
                <a:gd name="connsiteX3" fmla="*/ 0 w 416718"/>
                <a:gd name="connsiteY3" fmla="*/ 0 h 416719"/>
                <a:gd name="connsiteX4" fmla="*/ 40863 w 416718"/>
                <a:gd name="connsiteY4" fmla="*/ 98774 h 416719"/>
                <a:gd name="connsiteX5" fmla="*/ 317945 w 416718"/>
                <a:gd name="connsiteY5" fmla="*/ 375856 h 416719"/>
                <a:gd name="connsiteX6" fmla="*/ 416719 w 416718"/>
                <a:gd name="connsiteY6" fmla="*/ 416719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9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0"/>
                    <a:pt x="40863" y="98774"/>
                  </a:cubicBezTo>
                  <a:lnTo>
                    <a:pt x="317945" y="375856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594FC50-F0F8-4F8A-AE0E-CFC5CF5CBBE3}"/>
                </a:ext>
              </a:extLst>
            </p:cNvPr>
            <p:cNvSpPr/>
            <p:nvPr/>
          </p:nvSpPr>
          <p:spPr>
            <a:xfrm>
              <a:off x="10302363" y="5056916"/>
              <a:ext cx="213074" cy="213074"/>
            </a:xfrm>
            <a:custGeom>
              <a:avLst/>
              <a:gdLst>
                <a:gd name="connsiteX0" fmla="*/ 213074 w 213074"/>
                <a:gd name="connsiteY0" fmla="*/ 213075 h 213074"/>
                <a:gd name="connsiteX1" fmla="*/ 213074 w 213074"/>
                <a:gd name="connsiteY1" fmla="*/ 213075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5 h 213074"/>
                <a:gd name="connsiteX5" fmla="*/ 114300 w 213074"/>
                <a:gd name="connsiteY5" fmla="*/ 172212 h 213074"/>
                <a:gd name="connsiteX6" fmla="*/ 213074 w 213074"/>
                <a:gd name="connsiteY6" fmla="*/ 213075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5"/>
                  </a:moveTo>
                  <a:lnTo>
                    <a:pt x="213074" y="21307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5"/>
                  </a:cubicBezTo>
                  <a:lnTo>
                    <a:pt x="114300" y="172212"/>
                  </a:lnTo>
                  <a:cubicBezTo>
                    <a:pt x="140589" y="198406"/>
                    <a:pt x="176117" y="213075"/>
                    <a:pt x="213074" y="21307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98A8CAD-5D50-4089-8E10-A7F21E775F2F}"/>
                </a:ext>
              </a:extLst>
            </p:cNvPr>
            <p:cNvSpPr/>
            <p:nvPr/>
          </p:nvSpPr>
          <p:spPr>
            <a:xfrm>
              <a:off x="9567253" y="4649818"/>
              <a:ext cx="620143" cy="620176"/>
            </a:xfrm>
            <a:custGeom>
              <a:avLst/>
              <a:gdLst>
                <a:gd name="connsiteX0" fmla="*/ 620144 w 620143"/>
                <a:gd name="connsiteY0" fmla="*/ 571595 h 620176"/>
                <a:gd name="connsiteX1" fmla="*/ 620144 w 620143"/>
                <a:gd name="connsiteY1" fmla="*/ 48482 h 620176"/>
                <a:gd name="connsiteX2" fmla="*/ 571661 w 620143"/>
                <a:gd name="connsiteY2" fmla="*/ 0 h 620176"/>
                <a:gd name="connsiteX3" fmla="*/ 48548 w 620143"/>
                <a:gd name="connsiteY3" fmla="*/ 0 h 620176"/>
                <a:gd name="connsiteX4" fmla="*/ 14258 w 620143"/>
                <a:gd name="connsiteY4" fmla="*/ 82677 h 620176"/>
                <a:gd name="connsiteX5" fmla="*/ 537371 w 620143"/>
                <a:gd name="connsiteY5" fmla="*/ 605790 h 620176"/>
                <a:gd name="connsiteX6" fmla="*/ 620144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0"/>
                    <a:pt x="620144" y="614838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DE44692-7FBE-4166-AA70-7036037F5E75}"/>
                </a:ext>
              </a:extLst>
            </p:cNvPr>
            <p:cNvSpPr/>
            <p:nvPr/>
          </p:nvSpPr>
          <p:spPr>
            <a:xfrm>
              <a:off x="11265245" y="4649818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2" y="72199"/>
                    <a:pt x="40577" y="98203"/>
                  </a:cubicBezTo>
                  <a:lnTo>
                    <a:pt x="521969" y="579596"/>
                  </a:lnTo>
                  <a:cubicBezTo>
                    <a:pt x="547972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DCE6830-31B8-453F-87AF-9CEB85B3A27F}"/>
                </a:ext>
              </a:extLst>
            </p:cNvPr>
            <p:cNvSpPr/>
            <p:nvPr/>
          </p:nvSpPr>
          <p:spPr>
            <a:xfrm>
              <a:off x="11265245" y="4853272"/>
              <a:ext cx="416718" cy="416719"/>
            </a:xfrm>
            <a:custGeom>
              <a:avLst/>
              <a:gdLst>
                <a:gd name="connsiteX0" fmla="*/ 416719 w 416718"/>
                <a:gd name="connsiteY0" fmla="*/ 416719 h 416719"/>
                <a:gd name="connsiteX1" fmla="*/ 416719 w 416718"/>
                <a:gd name="connsiteY1" fmla="*/ 416719 h 416719"/>
                <a:gd name="connsiteX2" fmla="*/ 0 w 416718"/>
                <a:gd name="connsiteY2" fmla="*/ 0 h 416719"/>
                <a:gd name="connsiteX3" fmla="*/ 0 w 416718"/>
                <a:gd name="connsiteY3" fmla="*/ 0 h 416719"/>
                <a:gd name="connsiteX4" fmla="*/ 40861 w 416718"/>
                <a:gd name="connsiteY4" fmla="*/ 98774 h 416719"/>
                <a:gd name="connsiteX5" fmla="*/ 317945 w 416718"/>
                <a:gd name="connsiteY5" fmla="*/ 375856 h 416719"/>
                <a:gd name="connsiteX6" fmla="*/ 416719 w 416718"/>
                <a:gd name="connsiteY6" fmla="*/ 416719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9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317945" y="375856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756A499-2DD9-4E26-8913-EBC483388D3B}"/>
                </a:ext>
              </a:extLst>
            </p:cNvPr>
            <p:cNvSpPr/>
            <p:nvPr/>
          </p:nvSpPr>
          <p:spPr>
            <a:xfrm>
              <a:off x="11265245" y="5056916"/>
              <a:ext cx="213074" cy="213074"/>
            </a:xfrm>
            <a:custGeom>
              <a:avLst/>
              <a:gdLst>
                <a:gd name="connsiteX0" fmla="*/ 213074 w 213074"/>
                <a:gd name="connsiteY0" fmla="*/ 213075 h 213074"/>
                <a:gd name="connsiteX1" fmla="*/ 213074 w 213074"/>
                <a:gd name="connsiteY1" fmla="*/ 213075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5 h 213074"/>
                <a:gd name="connsiteX5" fmla="*/ 114300 w 213074"/>
                <a:gd name="connsiteY5" fmla="*/ 172212 h 213074"/>
                <a:gd name="connsiteX6" fmla="*/ 213074 w 213074"/>
                <a:gd name="connsiteY6" fmla="*/ 213075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5"/>
                  </a:moveTo>
                  <a:lnTo>
                    <a:pt x="213074" y="21307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1" y="98775"/>
                  </a:cubicBezTo>
                  <a:lnTo>
                    <a:pt x="114300" y="172212"/>
                  </a:lnTo>
                  <a:cubicBezTo>
                    <a:pt x="140494" y="198406"/>
                    <a:pt x="176022" y="213075"/>
                    <a:pt x="213074" y="21307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98E5AE-1116-4B96-A839-A1AABFC209D5}"/>
                </a:ext>
              </a:extLst>
            </p:cNvPr>
            <p:cNvSpPr/>
            <p:nvPr/>
          </p:nvSpPr>
          <p:spPr>
            <a:xfrm>
              <a:off x="10530039" y="4649818"/>
              <a:ext cx="620143" cy="620176"/>
            </a:xfrm>
            <a:custGeom>
              <a:avLst/>
              <a:gdLst>
                <a:gd name="connsiteX0" fmla="*/ 620143 w 620143"/>
                <a:gd name="connsiteY0" fmla="*/ 571595 h 620176"/>
                <a:gd name="connsiteX1" fmla="*/ 620143 w 620143"/>
                <a:gd name="connsiteY1" fmla="*/ 48482 h 620176"/>
                <a:gd name="connsiteX2" fmla="*/ 571662 w 620143"/>
                <a:gd name="connsiteY2" fmla="*/ 0 h 620176"/>
                <a:gd name="connsiteX3" fmla="*/ 48549 w 620143"/>
                <a:gd name="connsiteY3" fmla="*/ 0 h 620176"/>
                <a:gd name="connsiteX4" fmla="*/ 14258 w 620143"/>
                <a:gd name="connsiteY4" fmla="*/ 82677 h 620176"/>
                <a:gd name="connsiteX5" fmla="*/ 537372 w 620143"/>
                <a:gd name="connsiteY5" fmla="*/ 605790 h 620176"/>
                <a:gd name="connsiteX6" fmla="*/ 620143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3" y="571595"/>
                  </a:moveTo>
                  <a:lnTo>
                    <a:pt x="620143" y="48482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460"/>
                    <a:pt x="620143" y="614838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7AA9176-F8BC-4D24-B886-0410AE0AAC13}"/>
                </a:ext>
              </a:extLst>
            </p:cNvPr>
            <p:cNvSpPr/>
            <p:nvPr/>
          </p:nvSpPr>
          <p:spPr>
            <a:xfrm>
              <a:off x="11492826" y="4649818"/>
              <a:ext cx="620144" cy="620176"/>
            </a:xfrm>
            <a:custGeom>
              <a:avLst/>
              <a:gdLst>
                <a:gd name="connsiteX0" fmla="*/ 620144 w 620144"/>
                <a:gd name="connsiteY0" fmla="*/ 571595 h 620176"/>
                <a:gd name="connsiteX1" fmla="*/ 620144 w 620144"/>
                <a:gd name="connsiteY1" fmla="*/ 48482 h 620176"/>
                <a:gd name="connsiteX2" fmla="*/ 571661 w 620144"/>
                <a:gd name="connsiteY2" fmla="*/ 0 h 620176"/>
                <a:gd name="connsiteX3" fmla="*/ 48549 w 620144"/>
                <a:gd name="connsiteY3" fmla="*/ 0 h 620176"/>
                <a:gd name="connsiteX4" fmla="*/ 14258 w 620144"/>
                <a:gd name="connsiteY4" fmla="*/ 82677 h 620176"/>
                <a:gd name="connsiteX5" fmla="*/ 537371 w 620144"/>
                <a:gd name="connsiteY5" fmla="*/ 605790 h 620176"/>
                <a:gd name="connsiteX6" fmla="*/ 620144 w 620144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76">
                  <a:moveTo>
                    <a:pt x="620144" y="571595"/>
                  </a:moveTo>
                  <a:lnTo>
                    <a:pt x="620144" y="48482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0"/>
                    <a:pt x="620144" y="614838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AA28BB7-E50B-4F2A-BDFF-F1687EB27B98}"/>
                </a:ext>
              </a:extLst>
            </p:cNvPr>
            <p:cNvSpPr/>
            <p:nvPr/>
          </p:nvSpPr>
          <p:spPr>
            <a:xfrm>
              <a:off x="9339576" y="5407342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D258A3-16CB-4E7B-9567-77C258FB4B9F}"/>
                </a:ext>
              </a:extLst>
            </p:cNvPr>
            <p:cNvSpPr/>
            <p:nvPr/>
          </p:nvSpPr>
          <p:spPr>
            <a:xfrm>
              <a:off x="9339576" y="561070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4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7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96BB6A8-8B23-4C91-8822-83C5CB8F8E54}"/>
                </a:ext>
              </a:extLst>
            </p:cNvPr>
            <p:cNvSpPr/>
            <p:nvPr/>
          </p:nvSpPr>
          <p:spPr>
            <a:xfrm>
              <a:off x="9339576" y="581434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E44D0A0-0CBB-4939-960A-7FDADA770C8A}"/>
                </a:ext>
              </a:extLst>
            </p:cNvPr>
            <p:cNvSpPr/>
            <p:nvPr/>
          </p:nvSpPr>
          <p:spPr>
            <a:xfrm>
              <a:off x="10302458" y="615429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3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6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4" y="72200"/>
                    <a:pt x="40577" y="98203"/>
                  </a:cubicBezTo>
                  <a:lnTo>
                    <a:pt x="521970" y="579596"/>
                  </a:lnTo>
                  <a:cubicBezTo>
                    <a:pt x="547974" y="605600"/>
                    <a:pt x="583216" y="620173"/>
                    <a:pt x="619983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6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89224B2-9754-4193-A776-86CDCD015195}"/>
                </a:ext>
              </a:extLst>
            </p:cNvPr>
            <p:cNvSpPr/>
            <p:nvPr/>
          </p:nvSpPr>
          <p:spPr>
            <a:xfrm>
              <a:off x="10302458" y="635765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3 w 416718"/>
                <a:gd name="connsiteY4" fmla="*/ 98775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9" y="72581"/>
                    <a:pt x="40863" y="98775"/>
                  </a:cubicBezTo>
                  <a:lnTo>
                    <a:pt x="317945" y="375857"/>
                  </a:lnTo>
                  <a:cubicBezTo>
                    <a:pt x="344138" y="402050"/>
                    <a:pt x="379667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6244B74-B2EC-4740-AF2C-CC988F1FB1E4}"/>
                </a:ext>
              </a:extLst>
            </p:cNvPr>
            <p:cNvSpPr/>
            <p:nvPr/>
          </p:nvSpPr>
          <p:spPr>
            <a:xfrm>
              <a:off x="10302363" y="656129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589" y="198406"/>
                    <a:pt x="176117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F642FDD-50E1-47AC-9693-B2BEEA860303}"/>
                </a:ext>
              </a:extLst>
            </p:cNvPr>
            <p:cNvSpPr/>
            <p:nvPr/>
          </p:nvSpPr>
          <p:spPr>
            <a:xfrm>
              <a:off x="9567253" y="6154197"/>
              <a:ext cx="620143" cy="620176"/>
            </a:xfrm>
            <a:custGeom>
              <a:avLst/>
              <a:gdLst>
                <a:gd name="connsiteX0" fmla="*/ 620144 w 620143"/>
                <a:gd name="connsiteY0" fmla="*/ 571595 h 620176"/>
                <a:gd name="connsiteX1" fmla="*/ 620144 w 620143"/>
                <a:gd name="connsiteY1" fmla="*/ 48483 h 620176"/>
                <a:gd name="connsiteX2" fmla="*/ 571661 w 620143"/>
                <a:gd name="connsiteY2" fmla="*/ 0 h 620176"/>
                <a:gd name="connsiteX3" fmla="*/ 48548 w 620143"/>
                <a:gd name="connsiteY3" fmla="*/ 0 h 620176"/>
                <a:gd name="connsiteX4" fmla="*/ 14258 w 620143"/>
                <a:gd name="connsiteY4" fmla="*/ 82677 h 620176"/>
                <a:gd name="connsiteX5" fmla="*/ 537371 w 620143"/>
                <a:gd name="connsiteY5" fmla="*/ 605790 h 620176"/>
                <a:gd name="connsiteX6" fmla="*/ 620144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4" y="571595"/>
                  </a:moveTo>
                  <a:lnTo>
                    <a:pt x="620144" y="48483"/>
                  </a:lnTo>
                  <a:cubicBezTo>
                    <a:pt x="620144" y="21717"/>
                    <a:pt x="598426" y="0"/>
                    <a:pt x="571661" y="0"/>
                  </a:cubicBezTo>
                  <a:lnTo>
                    <a:pt x="48548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E543790-E377-4DA0-9AC9-DB0B54B6D395}"/>
                </a:ext>
              </a:extLst>
            </p:cNvPr>
            <p:cNvSpPr/>
            <p:nvPr/>
          </p:nvSpPr>
          <p:spPr>
            <a:xfrm>
              <a:off x="11265245" y="615429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69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2" y="72200"/>
                    <a:pt x="40577" y="98203"/>
                  </a:cubicBezTo>
                  <a:lnTo>
                    <a:pt x="521969" y="579596"/>
                  </a:lnTo>
                  <a:cubicBezTo>
                    <a:pt x="547972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D7919D0-9688-4897-ABF6-0EC4C0D1CD8B}"/>
                </a:ext>
              </a:extLst>
            </p:cNvPr>
            <p:cNvSpPr/>
            <p:nvPr/>
          </p:nvSpPr>
          <p:spPr>
            <a:xfrm>
              <a:off x="11265245" y="635765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1 w 416718"/>
                <a:gd name="connsiteY4" fmla="*/ 98775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1" y="98775"/>
                  </a:cubicBezTo>
                  <a:lnTo>
                    <a:pt x="317945" y="375857"/>
                  </a:lnTo>
                  <a:cubicBezTo>
                    <a:pt x="344138" y="402050"/>
                    <a:pt x="379666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505812-B634-4671-8ECC-E91D5637D718}"/>
                </a:ext>
              </a:extLst>
            </p:cNvPr>
            <p:cNvSpPr/>
            <p:nvPr/>
          </p:nvSpPr>
          <p:spPr>
            <a:xfrm>
              <a:off x="11265245" y="656129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1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1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8A28374-7391-4944-AA4B-DAA2FBB3A827}"/>
                </a:ext>
              </a:extLst>
            </p:cNvPr>
            <p:cNvSpPr/>
            <p:nvPr/>
          </p:nvSpPr>
          <p:spPr>
            <a:xfrm>
              <a:off x="10530039" y="6154197"/>
              <a:ext cx="620143" cy="620176"/>
            </a:xfrm>
            <a:custGeom>
              <a:avLst/>
              <a:gdLst>
                <a:gd name="connsiteX0" fmla="*/ 620143 w 620143"/>
                <a:gd name="connsiteY0" fmla="*/ 571595 h 620176"/>
                <a:gd name="connsiteX1" fmla="*/ 620143 w 620143"/>
                <a:gd name="connsiteY1" fmla="*/ 48483 h 620176"/>
                <a:gd name="connsiteX2" fmla="*/ 571662 w 620143"/>
                <a:gd name="connsiteY2" fmla="*/ 0 h 620176"/>
                <a:gd name="connsiteX3" fmla="*/ 48549 w 620143"/>
                <a:gd name="connsiteY3" fmla="*/ 0 h 620176"/>
                <a:gd name="connsiteX4" fmla="*/ 14258 w 620143"/>
                <a:gd name="connsiteY4" fmla="*/ 82677 h 620176"/>
                <a:gd name="connsiteX5" fmla="*/ 537372 w 620143"/>
                <a:gd name="connsiteY5" fmla="*/ 605790 h 620176"/>
                <a:gd name="connsiteX6" fmla="*/ 620143 w 620143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3" h="620176">
                  <a:moveTo>
                    <a:pt x="620143" y="571595"/>
                  </a:moveTo>
                  <a:lnTo>
                    <a:pt x="620143" y="48483"/>
                  </a:lnTo>
                  <a:cubicBezTo>
                    <a:pt x="620143" y="21717"/>
                    <a:pt x="598427" y="0"/>
                    <a:pt x="571662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2" y="605790"/>
                  </a:lnTo>
                  <a:cubicBezTo>
                    <a:pt x="567947" y="636461"/>
                    <a:pt x="620143" y="614839"/>
                    <a:pt x="620143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E4C0ECE-A6F9-489B-8FAB-5C43502167A3}"/>
                </a:ext>
              </a:extLst>
            </p:cNvPr>
            <p:cNvSpPr/>
            <p:nvPr/>
          </p:nvSpPr>
          <p:spPr>
            <a:xfrm>
              <a:off x="11492826" y="6154197"/>
              <a:ext cx="620144" cy="620176"/>
            </a:xfrm>
            <a:custGeom>
              <a:avLst/>
              <a:gdLst>
                <a:gd name="connsiteX0" fmla="*/ 620144 w 620144"/>
                <a:gd name="connsiteY0" fmla="*/ 571595 h 620176"/>
                <a:gd name="connsiteX1" fmla="*/ 620144 w 620144"/>
                <a:gd name="connsiteY1" fmla="*/ 48483 h 620176"/>
                <a:gd name="connsiteX2" fmla="*/ 571661 w 620144"/>
                <a:gd name="connsiteY2" fmla="*/ 0 h 620176"/>
                <a:gd name="connsiteX3" fmla="*/ 48549 w 620144"/>
                <a:gd name="connsiteY3" fmla="*/ 0 h 620176"/>
                <a:gd name="connsiteX4" fmla="*/ 14258 w 620144"/>
                <a:gd name="connsiteY4" fmla="*/ 82677 h 620176"/>
                <a:gd name="connsiteX5" fmla="*/ 537371 w 620144"/>
                <a:gd name="connsiteY5" fmla="*/ 605790 h 620176"/>
                <a:gd name="connsiteX6" fmla="*/ 620144 w 620144"/>
                <a:gd name="connsiteY6" fmla="*/ 571595 h 620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0144" h="620176">
                  <a:moveTo>
                    <a:pt x="620144" y="571595"/>
                  </a:moveTo>
                  <a:lnTo>
                    <a:pt x="620144" y="48483"/>
                  </a:lnTo>
                  <a:cubicBezTo>
                    <a:pt x="620144" y="21717"/>
                    <a:pt x="598427" y="0"/>
                    <a:pt x="571661" y="0"/>
                  </a:cubicBezTo>
                  <a:lnTo>
                    <a:pt x="48549" y="0"/>
                  </a:lnTo>
                  <a:cubicBezTo>
                    <a:pt x="5400" y="0"/>
                    <a:pt x="-16222" y="52197"/>
                    <a:pt x="14258" y="82677"/>
                  </a:cubicBezTo>
                  <a:lnTo>
                    <a:pt x="537371" y="605790"/>
                  </a:lnTo>
                  <a:cubicBezTo>
                    <a:pt x="567946" y="636461"/>
                    <a:pt x="620144" y="614839"/>
                    <a:pt x="620144" y="57159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19C37F-EC10-47CC-BFDE-16353B9A2E97}"/>
                </a:ext>
              </a:extLst>
            </p:cNvPr>
            <p:cNvSpPr/>
            <p:nvPr/>
          </p:nvSpPr>
          <p:spPr>
            <a:xfrm>
              <a:off x="9339576" y="6154292"/>
              <a:ext cx="620363" cy="620172"/>
            </a:xfrm>
            <a:custGeom>
              <a:avLst/>
              <a:gdLst>
                <a:gd name="connsiteX0" fmla="*/ 0 w 620363"/>
                <a:gd name="connsiteY0" fmla="*/ 191 h 620172"/>
                <a:gd name="connsiteX1" fmla="*/ 0 w 620363"/>
                <a:gd name="connsiteY1" fmla="*/ 191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7 h 620172"/>
                <a:gd name="connsiteX7" fmla="*/ 285 w 620363"/>
                <a:gd name="connsiteY7" fmla="*/ 0 h 620172"/>
                <a:gd name="connsiteX8" fmla="*/ 0 w 620363"/>
                <a:gd name="connsiteY8" fmla="*/ 191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1"/>
                  </a:moveTo>
                  <a:lnTo>
                    <a:pt x="0" y="191"/>
                  </a:lnTo>
                  <a:cubicBezTo>
                    <a:pt x="0" y="36957"/>
                    <a:pt x="14573" y="72200"/>
                    <a:pt x="40577" y="98203"/>
                  </a:cubicBezTo>
                  <a:lnTo>
                    <a:pt x="521970" y="579596"/>
                  </a:lnTo>
                  <a:cubicBezTo>
                    <a:pt x="547973" y="605600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7"/>
                  </a:lnTo>
                  <a:lnTo>
                    <a:pt x="285" y="0"/>
                  </a:lnTo>
                  <a:lnTo>
                    <a:pt x="0" y="191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207B286-3B93-44B1-9962-60F1136F2C0F}"/>
                </a:ext>
              </a:extLst>
            </p:cNvPr>
            <p:cNvSpPr/>
            <p:nvPr/>
          </p:nvSpPr>
          <p:spPr>
            <a:xfrm>
              <a:off x="9339576" y="6357650"/>
              <a:ext cx="416718" cy="416718"/>
            </a:xfrm>
            <a:custGeom>
              <a:avLst/>
              <a:gdLst>
                <a:gd name="connsiteX0" fmla="*/ 416719 w 416718"/>
                <a:gd name="connsiteY0" fmla="*/ 416719 h 416718"/>
                <a:gd name="connsiteX1" fmla="*/ 416719 w 416718"/>
                <a:gd name="connsiteY1" fmla="*/ 416719 h 416718"/>
                <a:gd name="connsiteX2" fmla="*/ 0 w 416718"/>
                <a:gd name="connsiteY2" fmla="*/ 0 h 416718"/>
                <a:gd name="connsiteX3" fmla="*/ 0 w 416718"/>
                <a:gd name="connsiteY3" fmla="*/ 0 h 416718"/>
                <a:gd name="connsiteX4" fmla="*/ 40862 w 416718"/>
                <a:gd name="connsiteY4" fmla="*/ 98775 h 416718"/>
                <a:gd name="connsiteX5" fmla="*/ 317945 w 416718"/>
                <a:gd name="connsiteY5" fmla="*/ 375857 h 416718"/>
                <a:gd name="connsiteX6" fmla="*/ 416719 w 416718"/>
                <a:gd name="connsiteY6" fmla="*/ 416719 h 41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8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5"/>
                  </a:cubicBezTo>
                  <a:lnTo>
                    <a:pt x="317945" y="375857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6BB9E40-9079-4FC1-8A89-9CA355CF47CC}"/>
                </a:ext>
              </a:extLst>
            </p:cNvPr>
            <p:cNvSpPr/>
            <p:nvPr/>
          </p:nvSpPr>
          <p:spPr>
            <a:xfrm>
              <a:off x="9339576" y="6561295"/>
              <a:ext cx="213074" cy="213074"/>
            </a:xfrm>
            <a:custGeom>
              <a:avLst/>
              <a:gdLst>
                <a:gd name="connsiteX0" fmla="*/ 213074 w 213074"/>
                <a:gd name="connsiteY0" fmla="*/ 213074 h 213074"/>
                <a:gd name="connsiteX1" fmla="*/ 213074 w 213074"/>
                <a:gd name="connsiteY1" fmla="*/ 213074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4 h 213074"/>
                <a:gd name="connsiteX5" fmla="*/ 114300 w 213074"/>
                <a:gd name="connsiteY5" fmla="*/ 172212 h 213074"/>
                <a:gd name="connsiteX6" fmla="*/ 213074 w 213074"/>
                <a:gd name="connsiteY6" fmla="*/ 213074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4"/>
                  </a:moveTo>
                  <a:lnTo>
                    <a:pt x="213074" y="21307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114300" y="172212"/>
                  </a:lnTo>
                  <a:cubicBezTo>
                    <a:pt x="140494" y="198406"/>
                    <a:pt x="176022" y="213074"/>
                    <a:pt x="213074" y="213074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A5636CF-A275-4F32-AAF2-C66C839EC861}"/>
                </a:ext>
              </a:extLst>
            </p:cNvPr>
            <p:cNvSpPr/>
            <p:nvPr/>
          </p:nvSpPr>
          <p:spPr>
            <a:xfrm>
              <a:off x="9339576" y="4649818"/>
              <a:ext cx="620363" cy="620172"/>
            </a:xfrm>
            <a:custGeom>
              <a:avLst/>
              <a:gdLst>
                <a:gd name="connsiteX0" fmla="*/ 0 w 620363"/>
                <a:gd name="connsiteY0" fmla="*/ 190 h 620172"/>
                <a:gd name="connsiteX1" fmla="*/ 0 w 620363"/>
                <a:gd name="connsiteY1" fmla="*/ 190 h 620172"/>
                <a:gd name="connsiteX2" fmla="*/ 40577 w 620363"/>
                <a:gd name="connsiteY2" fmla="*/ 98203 h 620172"/>
                <a:gd name="connsiteX3" fmla="*/ 521970 w 620363"/>
                <a:gd name="connsiteY3" fmla="*/ 579596 h 620172"/>
                <a:gd name="connsiteX4" fmla="*/ 619982 w 620363"/>
                <a:gd name="connsiteY4" fmla="*/ 620173 h 620172"/>
                <a:gd name="connsiteX5" fmla="*/ 620363 w 620363"/>
                <a:gd name="connsiteY5" fmla="*/ 620173 h 620172"/>
                <a:gd name="connsiteX6" fmla="*/ 620363 w 620363"/>
                <a:gd name="connsiteY6" fmla="*/ 620078 h 620172"/>
                <a:gd name="connsiteX7" fmla="*/ 285 w 620363"/>
                <a:gd name="connsiteY7" fmla="*/ 0 h 620172"/>
                <a:gd name="connsiteX8" fmla="*/ 0 w 620363"/>
                <a:gd name="connsiteY8" fmla="*/ 190 h 6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0363" h="620172">
                  <a:moveTo>
                    <a:pt x="0" y="190"/>
                  </a:moveTo>
                  <a:lnTo>
                    <a:pt x="0" y="190"/>
                  </a:lnTo>
                  <a:cubicBezTo>
                    <a:pt x="0" y="36957"/>
                    <a:pt x="14573" y="72199"/>
                    <a:pt x="40577" y="98203"/>
                  </a:cubicBezTo>
                  <a:lnTo>
                    <a:pt x="521970" y="579596"/>
                  </a:lnTo>
                  <a:cubicBezTo>
                    <a:pt x="547973" y="605599"/>
                    <a:pt x="583216" y="620173"/>
                    <a:pt x="619982" y="620173"/>
                  </a:cubicBezTo>
                  <a:lnTo>
                    <a:pt x="620363" y="620173"/>
                  </a:lnTo>
                  <a:lnTo>
                    <a:pt x="620363" y="620078"/>
                  </a:lnTo>
                  <a:lnTo>
                    <a:pt x="285" y="0"/>
                  </a:lnTo>
                  <a:lnTo>
                    <a:pt x="0" y="190"/>
                  </a:ln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4FCA2DC-F759-4EBB-882D-8336C6595E8A}"/>
                </a:ext>
              </a:extLst>
            </p:cNvPr>
            <p:cNvSpPr/>
            <p:nvPr/>
          </p:nvSpPr>
          <p:spPr>
            <a:xfrm>
              <a:off x="9339576" y="4853272"/>
              <a:ext cx="416718" cy="416719"/>
            </a:xfrm>
            <a:custGeom>
              <a:avLst/>
              <a:gdLst>
                <a:gd name="connsiteX0" fmla="*/ 416719 w 416718"/>
                <a:gd name="connsiteY0" fmla="*/ 416719 h 416719"/>
                <a:gd name="connsiteX1" fmla="*/ 416719 w 416718"/>
                <a:gd name="connsiteY1" fmla="*/ 416719 h 416719"/>
                <a:gd name="connsiteX2" fmla="*/ 0 w 416718"/>
                <a:gd name="connsiteY2" fmla="*/ 0 h 416719"/>
                <a:gd name="connsiteX3" fmla="*/ 0 w 416718"/>
                <a:gd name="connsiteY3" fmla="*/ 0 h 416719"/>
                <a:gd name="connsiteX4" fmla="*/ 40862 w 416718"/>
                <a:gd name="connsiteY4" fmla="*/ 98774 h 416719"/>
                <a:gd name="connsiteX5" fmla="*/ 317945 w 416718"/>
                <a:gd name="connsiteY5" fmla="*/ 375856 h 416719"/>
                <a:gd name="connsiteX6" fmla="*/ 416719 w 416718"/>
                <a:gd name="connsiteY6" fmla="*/ 416719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6718" h="416719">
                  <a:moveTo>
                    <a:pt x="416719" y="416719"/>
                  </a:moveTo>
                  <a:lnTo>
                    <a:pt x="416719" y="416719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0"/>
                    <a:pt x="40862" y="98774"/>
                  </a:cubicBezTo>
                  <a:lnTo>
                    <a:pt x="317945" y="375856"/>
                  </a:lnTo>
                  <a:cubicBezTo>
                    <a:pt x="344234" y="402050"/>
                    <a:pt x="379762" y="416719"/>
                    <a:pt x="416719" y="416719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D982780-4DE5-4E14-8462-DED2C35EF228}"/>
                </a:ext>
              </a:extLst>
            </p:cNvPr>
            <p:cNvSpPr/>
            <p:nvPr/>
          </p:nvSpPr>
          <p:spPr>
            <a:xfrm>
              <a:off x="9339576" y="5056916"/>
              <a:ext cx="213074" cy="213074"/>
            </a:xfrm>
            <a:custGeom>
              <a:avLst/>
              <a:gdLst>
                <a:gd name="connsiteX0" fmla="*/ 213074 w 213074"/>
                <a:gd name="connsiteY0" fmla="*/ 213075 h 213074"/>
                <a:gd name="connsiteX1" fmla="*/ 213074 w 213074"/>
                <a:gd name="connsiteY1" fmla="*/ 213075 h 213074"/>
                <a:gd name="connsiteX2" fmla="*/ 0 w 213074"/>
                <a:gd name="connsiteY2" fmla="*/ 0 h 213074"/>
                <a:gd name="connsiteX3" fmla="*/ 0 w 213074"/>
                <a:gd name="connsiteY3" fmla="*/ 0 h 213074"/>
                <a:gd name="connsiteX4" fmla="*/ 40862 w 213074"/>
                <a:gd name="connsiteY4" fmla="*/ 98775 h 213074"/>
                <a:gd name="connsiteX5" fmla="*/ 114300 w 213074"/>
                <a:gd name="connsiteY5" fmla="*/ 172212 h 213074"/>
                <a:gd name="connsiteX6" fmla="*/ 213074 w 213074"/>
                <a:gd name="connsiteY6" fmla="*/ 213075 h 21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74" h="213074">
                  <a:moveTo>
                    <a:pt x="213074" y="213075"/>
                  </a:moveTo>
                  <a:lnTo>
                    <a:pt x="213074" y="21307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37052"/>
                    <a:pt x="14668" y="72581"/>
                    <a:pt x="40862" y="98775"/>
                  </a:cubicBezTo>
                  <a:lnTo>
                    <a:pt x="114300" y="172212"/>
                  </a:lnTo>
                  <a:cubicBezTo>
                    <a:pt x="140494" y="198406"/>
                    <a:pt x="176022" y="213075"/>
                    <a:pt x="213074" y="213075"/>
                  </a:cubicBezTo>
                  <a:close/>
                </a:path>
              </a:pathLst>
            </a:custGeom>
            <a:solidFill>
              <a:srgbClr val="E8F6FD">
                <a:alpha val="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4543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Inspection Schedule Tolerance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10785182" cy="23485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Much more lenient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No longer using +1, 2~4 and 4+ months for compliance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Allow tolerance of 3 months beyond the inspection due date (lower risk)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Allow tolerance of 2 months beyond for interval less than 24 months (higher risk)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883578" y="3663685"/>
            <a:ext cx="9894013" cy="244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 Solution: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Updating the Schedule Management Section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Calculate based on the new tolerance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Divide into higher risk and lower risk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Allow users to easily query and monitor upcoming/overdue inspections</a:t>
            </a:r>
          </a:p>
        </p:txBody>
      </p:sp>
      <p:pic>
        <p:nvPicPr>
          <p:cNvPr id="14" name="Picture 2" descr="Clock - Free interface icons">
            <a:extLst>
              <a:ext uri="{FF2B5EF4-FFF2-40B4-BE49-F238E27FC236}">
                <a16:creationId xmlns:a16="http://schemas.microsoft.com/office/drawing/2014/main" id="{AD01DD89-32EE-0F71-8D64-EB87DF44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53" y="4316609"/>
            <a:ext cx="393192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FA512F-BE38-A8C2-32C2-FC14127A2FCF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9053EC-1B44-D65D-43DE-91B66593DA10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6B82655F-F40A-2A20-98FD-B9CC52A42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C514579-DBD1-DE71-C136-EF947A122445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9" name="Picture 18" descr="How to Make a Check Icon">
            <a:extLst>
              <a:ext uri="{FF2B5EF4-FFF2-40B4-BE49-F238E27FC236}">
                <a16:creationId xmlns:a16="http://schemas.microsoft.com/office/drawing/2014/main" id="{153A03C5-EB8E-5FB2-1660-85B39D35D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10434974" y="5658093"/>
            <a:ext cx="412205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3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Inspection Schedule Tolerance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5E788-38FD-3723-04FC-8721F0F3E2CB}"/>
              </a:ext>
            </a:extLst>
          </p:cNvPr>
          <p:cNvSpPr txBox="1"/>
          <p:nvPr/>
        </p:nvSpPr>
        <p:spPr>
          <a:xfrm>
            <a:off x="173202" y="1597068"/>
            <a:ext cx="4033486" cy="29641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buBlip>
                <a:blip r:embed="rId2"/>
              </a:buBlip>
            </a:pPr>
            <a:r>
              <a:rPr lang="en-US" sz="2000" dirty="0"/>
              <a:t>Dashboard/List/Map</a:t>
            </a:r>
          </a:p>
          <a:p>
            <a:pPr marL="342900" indent="-342900">
              <a:lnSpc>
                <a:spcPct val="200000"/>
              </a:lnSpc>
              <a:buBlip>
                <a:blip r:embed="rId2"/>
              </a:buBlip>
            </a:pPr>
            <a:r>
              <a:rPr lang="en-US" sz="2000" dirty="0"/>
              <a:t>Lower and Higher risk</a:t>
            </a:r>
          </a:p>
          <a:p>
            <a:pPr marL="342900" indent="-342900">
              <a:lnSpc>
                <a:spcPct val="200000"/>
              </a:lnSpc>
              <a:buBlip>
                <a:blip r:embed="rId2"/>
              </a:buBlip>
            </a:pPr>
            <a:r>
              <a:rPr lang="en-US" sz="2000" dirty="0"/>
              <a:t>Monitor upcoming/overdue</a:t>
            </a:r>
          </a:p>
          <a:p>
            <a:pPr marL="342900" indent="-342900">
              <a:lnSpc>
                <a:spcPct val="200000"/>
              </a:lnSpc>
              <a:buBlip>
                <a:blip r:embed="rId2"/>
              </a:buBlip>
            </a:pPr>
            <a:r>
              <a:rPr lang="en-US" sz="2000" dirty="0"/>
              <a:t>No need to track manually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11" descr="Chart, waterfall chart&#10;&#10;Description automatically generated">
            <a:extLst>
              <a:ext uri="{FF2B5EF4-FFF2-40B4-BE49-F238E27FC236}">
                <a16:creationId xmlns:a16="http://schemas.microsoft.com/office/drawing/2014/main" id="{3B93EF09-298B-59D9-54D1-B6452641F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18" y="960543"/>
            <a:ext cx="7846875" cy="382592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1794A-0985-3744-F63A-B8A7EA2B8C3B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A08FCF-2B93-B05A-12AD-18D8BA4DCF09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018FC0D0-9FC7-D590-F35A-7F277A04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ED3FF3-98BD-4A3A-47C7-520E5DC9F2AD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36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Registry of Certified Bridge Inspectors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121167"/>
            <a:ext cx="9894013" cy="4656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Owners must maintain the following data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Unique identifier for each inspector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Inspector’s qualifications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Additional qualifications for NSTM and UW inspections</a:t>
            </a: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Detailed information about any adverse actions about the inspector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18 hours of refresher training over rolling 60-month period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Burden on owners to chase down inspectors for qualifications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Lack of a centralized registry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9D5FE1-EBD8-9908-2F85-E7690BD6AF7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CC188D5-C576-504E-1AA2-3803B6BEBA97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1E74644A-1E66-A64B-760F-DB9C80C8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553AC9-1C03-D11D-875B-659B8227AB77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5489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Registry of Certified Bridge Inspectors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9AE919-A301-0A24-854E-FE95909ED9AF}"/>
              </a:ext>
            </a:extLst>
          </p:cNvPr>
          <p:cNvGrpSpPr/>
          <p:nvPr/>
        </p:nvGrpSpPr>
        <p:grpSpPr>
          <a:xfrm>
            <a:off x="6995129" y="2794628"/>
            <a:ext cx="5196871" cy="2972544"/>
            <a:chOff x="4766811" y="1396958"/>
            <a:chExt cx="7278665" cy="4594247"/>
          </a:xfrm>
        </p:grpSpPr>
        <p:pic>
          <p:nvPicPr>
            <p:cNvPr id="2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AACCC467-C9F2-C078-D8ED-5BBD63E6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7276" y="1396958"/>
              <a:ext cx="7188200" cy="457511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5536F-A60B-F7A4-FB01-21DC1811C22A}"/>
                </a:ext>
              </a:extLst>
            </p:cNvPr>
            <p:cNvSpPr/>
            <p:nvPr/>
          </p:nvSpPr>
          <p:spPr>
            <a:xfrm>
              <a:off x="8986624" y="3199373"/>
              <a:ext cx="1094522" cy="4179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5CC73-855C-0E43-C727-833AAA13C1B8}"/>
                </a:ext>
              </a:extLst>
            </p:cNvPr>
            <p:cNvSpPr/>
            <p:nvPr/>
          </p:nvSpPr>
          <p:spPr>
            <a:xfrm>
              <a:off x="4766811" y="5445105"/>
              <a:ext cx="6488043" cy="5461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EE65E54-141D-A603-A2B9-7E220A5D5672}"/>
              </a:ext>
            </a:extLst>
          </p:cNvPr>
          <p:cNvSpPr txBox="1"/>
          <p:nvPr/>
        </p:nvSpPr>
        <p:spPr>
          <a:xfrm>
            <a:off x="333926" y="1063414"/>
            <a:ext cx="9894013" cy="30001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inspectX Solution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Assign unique identifier to each user in inspectX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Every user can upload qualifications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3"/>
              </a:buBlip>
            </a:pPr>
            <a:r>
              <a:rPr lang="en-US" dirty="0">
                <a:ea typeface="+mn-lt"/>
                <a:cs typeface="+mn-lt"/>
              </a:rPr>
              <a:t>Admins can monitor &amp; manage registry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dirty="0"/>
              <a:t>Automatically track refresher hours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3"/>
              </a:buBlip>
            </a:pPr>
            <a:r>
              <a:rPr lang="en-US" dirty="0">
                <a:ea typeface="+mn-lt"/>
                <a:cs typeface="+mn-lt"/>
              </a:rPr>
              <a:t>Downgrade access if missing qualifications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EF2725-B9A6-95AF-4E65-638489F1C3D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F6C068-8BD4-FC8C-EFB2-893E70BD95BD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AFEDF6C2-36BE-FE7A-3700-84065434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EE8644-6EEB-7FB8-8559-C12C0055368A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4" name="Picture 1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2EE0A1CE-42B5-BE2D-C01C-DFFF1D0467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24" y="3863469"/>
            <a:ext cx="6020240" cy="2946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How to Make a Check Icon">
            <a:extLst>
              <a:ext uri="{FF2B5EF4-FFF2-40B4-BE49-F238E27FC236}">
                <a16:creationId xmlns:a16="http://schemas.microsoft.com/office/drawing/2014/main" id="{DEE6A89E-1168-34DE-E1D3-50A39927F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6385379" y="1550276"/>
            <a:ext cx="412204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How to Make a Check Icon">
            <a:extLst>
              <a:ext uri="{FF2B5EF4-FFF2-40B4-BE49-F238E27FC236}">
                <a16:creationId xmlns:a16="http://schemas.microsoft.com/office/drawing/2014/main" id="{D79AA227-26DF-A876-4DC0-59F95A4F0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4990112" y="2009750"/>
            <a:ext cx="412204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How to Make a Check Icon">
            <a:extLst>
              <a:ext uri="{FF2B5EF4-FFF2-40B4-BE49-F238E27FC236}">
                <a16:creationId xmlns:a16="http://schemas.microsoft.com/office/drawing/2014/main" id="{C6A5C9EC-D23A-2119-509E-C4F5AEFA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5309574" y="2423715"/>
            <a:ext cx="412204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ow to Make a Check Icon">
            <a:extLst>
              <a:ext uri="{FF2B5EF4-FFF2-40B4-BE49-F238E27FC236}">
                <a16:creationId xmlns:a16="http://schemas.microsoft.com/office/drawing/2014/main" id="{7CC65CC0-5DDE-9FAA-793F-BC75C5FD4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4864920" y="2837682"/>
            <a:ext cx="412204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ock - Free interface icons">
            <a:extLst>
              <a:ext uri="{FF2B5EF4-FFF2-40B4-BE49-F238E27FC236}">
                <a16:creationId xmlns:a16="http://schemas.microsoft.com/office/drawing/2014/main" id="{B119B36F-D915-FCF8-4DF0-7BA084A8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35" y="3229893"/>
            <a:ext cx="393192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883578" y="4046779"/>
            <a:ext cx="10695654" cy="19792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inspectX Solution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/>
              <a:t>Help our clients generate queries to identify bridges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Help our clients mass update inspection interval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Notify team if interval is invalid (i.e. Deck = 5, interval should not be 48 mo.)</a:t>
            </a:r>
          </a:p>
        </p:txBody>
      </p:sp>
      <p:pic>
        <p:nvPicPr>
          <p:cNvPr id="14" name="Picture 2" descr="How to Make a Check Icon">
            <a:extLst>
              <a:ext uri="{FF2B5EF4-FFF2-40B4-BE49-F238E27FC236}">
                <a16:creationId xmlns:a16="http://schemas.microsoft.com/office/drawing/2014/main" id="{C8D8ECF5-EC94-1E7F-8C67-575F61046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51" y="4596079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Increasing Inspection Interval Criteria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138125"/>
            <a:ext cx="9894013" cy="3733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Method 1- Criteria is mainly driven by condition (i.e. Rating ≥ 6) 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Routine (up to 48 months)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NSTM (up to 48 months)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Underwater (up to 72 months)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Method 2 – Rigorous assessment. Defined by agencies</a:t>
            </a:r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6" name="Picture 2" descr="How to Make a Check Icon">
            <a:extLst>
              <a:ext uri="{FF2B5EF4-FFF2-40B4-BE49-F238E27FC236}">
                <a16:creationId xmlns:a16="http://schemas.microsoft.com/office/drawing/2014/main" id="{8853356F-494E-523F-6CD8-C6C4E712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48" y="5065091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Make a Check Icon">
            <a:extLst>
              <a:ext uri="{FF2B5EF4-FFF2-40B4-BE49-F238E27FC236}">
                <a16:creationId xmlns:a16="http://schemas.microsoft.com/office/drawing/2014/main" id="{BD6B9002-B0D2-1526-4B8D-9E9AC0598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268" y="5499852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9A6CA-C2E3-3D86-10BD-3A3C827908E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C19496B-6DA0-5F58-E089-C0EA2826FB54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0326DA93-F49C-766C-0E55-81A9E57FC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72A500-3579-A062-B29A-E96FB63FD308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4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Reduced Inspection Interval Criteria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6965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Inspection interval must be reduced if condition rating ≤ 3 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Routine cannot exceed 12 months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Underwater cannot exceed 24 months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NSTM cannot exceed 12 months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Deadline set by FHWA is June 6, 2024 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Have 24 months to collect the new condition ratings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B.C.11 Scour Condition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B.C.14 </a:t>
            </a:r>
            <a:r>
              <a:rPr lang="en-US" sz="2000" dirty="0">
                <a:ea typeface="+mn-lt"/>
                <a:cs typeface="+mn-lt"/>
              </a:rPr>
              <a:t>NSTM Inspection Condition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B.C.15 Underwater Inspection Condition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Tx/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Tx/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Tx/>
              <a:buChar char="•"/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A1C67E-4832-8E7F-34FC-66AC139C8132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81C9C1-A777-C4C5-1BEF-C02BE701B8DE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871DC644-C8CF-4D59-E927-77CDE2793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A35036-03ED-A310-E786-726E7AE66E6F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81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Reduced Inspection Interval Criteria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22907" y="1048439"/>
            <a:ext cx="10156004" cy="50315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dirty="0"/>
              <a:t>Routine interval cannot exceed 12 mo. if any of the following applies: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Deck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Superstructure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Substructure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Culvert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Scour Condition ≤ 3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dirty="0"/>
              <a:t>Underwater interval cannot exceed 24 mo. if any of the following applies: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Underwater Inspection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Channel Condition ≤ 3; 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Scour Condition ≤ 3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dirty="0"/>
              <a:t>NSTM interval cannot exceed 12 mo. if any of the following applies: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NSTM Inspection Condition ≤ 3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2FC62F-ED19-2222-4343-F20A6189E128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2A191C5-E889-D7BB-9855-36B8B423414A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BC078B96-8167-5474-EE9B-5A716DBB6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DE7A401-8E25-6261-BD78-5B1ED514B0EB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75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Reduced Inspection Interval Criteria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710232" y="1090294"/>
            <a:ext cx="9894013" cy="244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Help our clients generate queries to identify bridges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/>
              <a:t>Help our clients to mass update inspection interval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Notify team if interval is invalid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i.e. Deck = 2, interval should not be 24 months</a:t>
            </a:r>
            <a:endParaRPr lang="en-US" sz="2000" dirty="0"/>
          </a:p>
        </p:txBody>
      </p:sp>
      <p:pic>
        <p:nvPicPr>
          <p:cNvPr id="1026" name="Picture 2" descr="How to Make a Check Icon">
            <a:extLst>
              <a:ext uri="{FF2B5EF4-FFF2-40B4-BE49-F238E27FC236}">
                <a16:creationId xmlns:a16="http://schemas.microsoft.com/office/drawing/2014/main" id="{A6950C1E-DA17-01ED-71DF-4E611BBB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30" y="1607727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ow to Make a Check Icon">
            <a:extLst>
              <a:ext uri="{FF2B5EF4-FFF2-40B4-BE49-F238E27FC236}">
                <a16:creationId xmlns:a16="http://schemas.microsoft.com/office/drawing/2014/main" id="{9ADF331D-3F12-64B6-7E55-1D861B62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80" y="2110789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Make a Check Icon">
            <a:extLst>
              <a:ext uri="{FF2B5EF4-FFF2-40B4-BE49-F238E27FC236}">
                <a16:creationId xmlns:a16="http://schemas.microsoft.com/office/drawing/2014/main" id="{FD8A37F7-4DFE-2C61-5F19-5C16B9CC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89" y="2559574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60EA7B6-DD36-C102-0306-8C70242ABE8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8C969D-150E-52A1-64C3-4D569E5B236C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56331C19-6807-1CED-FFFA-A7D7648F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7D6FEB3-EBFA-DA59-CBB9-CE1842485289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6478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Critical Finding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135299"/>
            <a:ext cx="9894013" cy="2810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Immediate critical Finding if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Deck/Super/Sub/Culvert/Channel ≤ 2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State custom policy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Notify FHWA within 24 hours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Submit report to FHWA until they are resolved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C4D6FD-7AC2-3B63-806B-C930CBC4813D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67EF70-0F9A-C801-90D7-83F14F3D55FD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7DDA2AF-1D57-A160-DA86-BD166237F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3EC7D7A-9DC8-83EA-0CB3-4B07C8A377A7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014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Critical Finding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327524"/>
            <a:ext cx="9894013" cy="43491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141A26"/>
                </a:solidFill>
                <a:latin typeface="Montserrat"/>
              </a:rPr>
              <a:t>Report – Minimum Requirements</a:t>
            </a:r>
            <a:br>
              <a:rPr lang="en-US" sz="2000" b="1" dirty="0">
                <a:solidFill>
                  <a:srgbClr val="141A26"/>
                </a:solidFill>
                <a:latin typeface="Montserrat"/>
              </a:rPr>
            </a:br>
            <a:endParaRPr lang="en-US" sz="20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Owner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NBI Structure Number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Date of finding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Description and photos of the critical finding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Description of the planned corrective actions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Status of corrective actions: Active / Completed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Estimated date of completion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Date of completion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E038DC-369E-ADD8-AA22-94C9D25B854F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9D7B0F3-B732-9F76-8D48-68378D82B2A4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C80E1F12-D2F8-1668-72EE-6BD88C9BC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D2AFD1A-3D59-29D1-A24E-A56F6782F267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4289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The wait is over!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593431" y="1143689"/>
            <a:ext cx="9894013" cy="5464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300000"/>
              </a:lnSpc>
              <a:buBlip>
                <a:blip r:embed="rId3"/>
              </a:buBlip>
            </a:pPr>
            <a:r>
              <a:rPr lang="en-US" sz="2000" dirty="0">
                <a:latin typeface="Montserrat "/>
              </a:rPr>
              <a:t>Years in the making! Went through many iterations</a:t>
            </a:r>
          </a:p>
          <a:p>
            <a:pPr marL="342900" indent="-342900">
              <a:lnSpc>
                <a:spcPct val="300000"/>
              </a:lnSpc>
              <a:buBlip>
                <a:blip r:embed="rId3"/>
              </a:buBlip>
            </a:pPr>
            <a:r>
              <a:rPr lang="en-US" sz="2000" dirty="0">
                <a:latin typeface="Montserrat "/>
              </a:rPr>
              <a:t>11/12/19,</a:t>
            </a:r>
            <a:r>
              <a:rPr lang="en-US" sz="2000" dirty="0"/>
              <a:t> The proposed NBIS rule was published</a:t>
            </a:r>
            <a:endParaRPr lang="en-US" dirty="0"/>
          </a:p>
          <a:p>
            <a:pPr marL="342900" indent="-342900">
              <a:lnSpc>
                <a:spcPct val="300000"/>
              </a:lnSpc>
              <a:buBlip>
                <a:blip r:embed="rId3"/>
              </a:buBlip>
            </a:pPr>
            <a:r>
              <a:rPr lang="en-US" sz="2000" dirty="0">
                <a:latin typeface="Montserrat "/>
              </a:rPr>
              <a:t>5/6/22,</a:t>
            </a:r>
            <a:r>
              <a:rPr lang="en-US" sz="2000" dirty="0"/>
              <a:t> The final rule was published in the Federal Register</a:t>
            </a:r>
          </a:p>
          <a:p>
            <a:pPr marL="342900" indent="-342900">
              <a:lnSpc>
                <a:spcPct val="300000"/>
              </a:lnSpc>
              <a:buBlip>
                <a:blip r:embed="rId3"/>
              </a:buBlip>
            </a:pPr>
            <a:r>
              <a:rPr lang="en-US" sz="2000" dirty="0">
                <a:latin typeface="Montserrat "/>
              </a:rPr>
              <a:t>6/6/22,</a:t>
            </a:r>
            <a:r>
              <a:rPr lang="en-US" sz="2000" dirty="0"/>
              <a:t> The regulation became effective</a:t>
            </a:r>
          </a:p>
          <a:p>
            <a:pPr marL="342900" indent="-342900">
              <a:lnSpc>
                <a:spcPct val="300000"/>
              </a:lnSpc>
              <a:buBlip>
                <a:blip r:embed="rId3"/>
              </a:buBlip>
            </a:pPr>
            <a:r>
              <a:rPr lang="en-US" sz="2000" dirty="0">
                <a:latin typeface="Montserrat "/>
              </a:rPr>
              <a:t>Huge milestone for FHWA</a:t>
            </a:r>
            <a:endParaRPr lang="en-US" sz="2000" dirty="0"/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F54CC-516D-9479-10EA-6F21A3C22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716" y="1057909"/>
            <a:ext cx="2874385" cy="39452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F678CA-54E6-140F-BBA2-72E91187CF4B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478C67F-12D3-A877-0819-CD20396F324D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A95DDFEA-46D1-18D3-61F5-180AE8883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69C5ADE-3902-0FA7-5F16-154FC7E412E3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291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9E16069-114C-72C5-8C18-93FA3BB581AC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37AA2A-29C2-94DC-36BF-651939539FF6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2E47D359-1538-AF75-FF7E-F71817F18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2CCFBA2-F73F-91C1-7312-A3F056396F5A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Critical Finding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710717" y="1000442"/>
            <a:ext cx="9894013" cy="244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Configure maintenance section to include extra required fields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Automated alerts to notify managers and FHWA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Automatically send monthly aggregate reports to FHWA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Need to work with clients to setup report and email template</a:t>
            </a:r>
          </a:p>
        </p:txBody>
      </p:sp>
      <p:pic>
        <p:nvPicPr>
          <p:cNvPr id="3" name="Picture 3" descr="Timeline&#10;&#10;Description automatically generated">
            <a:extLst>
              <a:ext uri="{FF2B5EF4-FFF2-40B4-BE49-F238E27FC236}">
                <a16:creationId xmlns:a16="http://schemas.microsoft.com/office/drawing/2014/main" id="{7746046C-19FC-5170-85E4-A3A438BEB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122" y="3747344"/>
            <a:ext cx="4483026" cy="2918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61C557-FBBB-F211-543C-ADDE9C77B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84" y="3747344"/>
            <a:ext cx="6046667" cy="29479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2" descr="How to Make a Check Icon">
            <a:extLst>
              <a:ext uri="{FF2B5EF4-FFF2-40B4-BE49-F238E27FC236}">
                <a16:creationId xmlns:a16="http://schemas.microsoft.com/office/drawing/2014/main" id="{86BC9D43-43A1-6ECD-53CE-3D37C0C2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37" y="2019038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w to Make a Check Icon">
            <a:extLst>
              <a:ext uri="{FF2B5EF4-FFF2-40B4-BE49-F238E27FC236}">
                <a16:creationId xmlns:a16="http://schemas.microsoft.com/office/drawing/2014/main" id="{6FA534B5-B101-158A-4AD0-3E238779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208" y="2462884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ow to Make a Check Icon">
            <a:extLst>
              <a:ext uri="{FF2B5EF4-FFF2-40B4-BE49-F238E27FC236}">
                <a16:creationId xmlns:a16="http://schemas.microsoft.com/office/drawing/2014/main" id="{E5192B19-CF39-55A8-CD96-54D2D3FF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72" y="1525430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9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Border Bridge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1886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The lead state will submit a full bridge record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The neighbor state(s) will submit an ABBREVIATED bridge record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Abbreviated format is TBD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883578" y="3399525"/>
            <a:ext cx="9894013" cy="244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Import border bridge data directly to inspectX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This is supported for existing NBI format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Waiting for the abbreviated format for SNBI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No manual data entry for our clients</a:t>
            </a:r>
          </a:p>
        </p:txBody>
      </p:sp>
      <p:pic>
        <p:nvPicPr>
          <p:cNvPr id="15" name="Picture 2" descr="Clock - Free interface icons">
            <a:extLst>
              <a:ext uri="{FF2B5EF4-FFF2-40B4-BE49-F238E27FC236}">
                <a16:creationId xmlns:a16="http://schemas.microsoft.com/office/drawing/2014/main" id="{5E0067EA-9CE4-6723-A045-F2539548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979" y="4981775"/>
            <a:ext cx="393192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ow to Make a Check Icon">
            <a:extLst>
              <a:ext uri="{FF2B5EF4-FFF2-40B4-BE49-F238E27FC236}">
                <a16:creationId xmlns:a16="http://schemas.microsoft.com/office/drawing/2014/main" id="{E383AD1E-9569-F932-806A-BB596E05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17" y="4412759"/>
            <a:ext cx="751664" cy="56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61C700C-DD2A-4F99-BBEF-78C0FB6E7F10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FFD0CA4-9D5B-EE3D-29B2-AB2967BFD2D5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7C38AF1E-9404-A016-DEC2-C811DEA9F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B9BC32-0AED-879E-447C-38EA43056C73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6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60E7D3-96B3-4E5E-B9DE-72658AFF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221"/>
          <a:stretch/>
        </p:blipFill>
        <p:spPr>
          <a:xfrm>
            <a:off x="0" y="11575"/>
            <a:ext cx="12192000" cy="22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CD668-9FF6-44AB-8F49-2E4F8C499119}"/>
              </a:ext>
            </a:extLst>
          </p:cNvPr>
          <p:cNvSpPr txBox="1"/>
          <p:nvPr/>
        </p:nvSpPr>
        <p:spPr>
          <a:xfrm>
            <a:off x="1717065" y="3838490"/>
            <a:ext cx="8634774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spc="300" dirty="0">
                <a:solidFill>
                  <a:srgbClr val="107ABF"/>
                </a:solidFill>
                <a:latin typeface="Montserrat" panose="02000505000000020004" pitchFamily="2" charset="0"/>
              </a:rPr>
              <a:t>SNBI Transition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525A79-8FB3-6034-7EDD-59FA420FF6DC}"/>
              </a:ext>
            </a:extLst>
          </p:cNvPr>
          <p:cNvSpPr/>
          <p:nvPr/>
        </p:nvSpPr>
        <p:spPr>
          <a:xfrm flipV="1">
            <a:off x="0" y="6567853"/>
            <a:ext cx="12192000" cy="36576"/>
          </a:xfrm>
          <a:custGeom>
            <a:avLst/>
            <a:gdLst>
              <a:gd name="connsiteX0" fmla="*/ 0 w 9428988"/>
              <a:gd name="connsiteY0" fmla="*/ 0 h 38100"/>
              <a:gd name="connsiteX1" fmla="*/ 9428988 w 9428988"/>
              <a:gd name="connsiteY1" fmla="*/ 0 h 38100"/>
              <a:gd name="connsiteX2" fmla="*/ 9428988 w 9428988"/>
              <a:gd name="connsiteY2" fmla="*/ 38100 h 38100"/>
              <a:gd name="connsiteX3" fmla="*/ 0 w 9428988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8988" h="38100">
                <a:moveTo>
                  <a:pt x="0" y="0"/>
                </a:moveTo>
                <a:lnTo>
                  <a:pt x="9428988" y="0"/>
                </a:lnTo>
                <a:lnTo>
                  <a:pt x="9428988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40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Poll Question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BEC21-B1E6-7759-B8DD-98D9D6EA4D8E}"/>
              </a:ext>
            </a:extLst>
          </p:cNvPr>
          <p:cNvSpPr txBox="1"/>
          <p:nvPr/>
        </p:nvSpPr>
        <p:spPr>
          <a:xfrm>
            <a:off x="979848" y="1643676"/>
            <a:ext cx="1055019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Ideally when would you like to start collecting SNBI data?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E4AC3-92AB-9DAD-4148-4DDCE02A29E3}"/>
              </a:ext>
            </a:extLst>
          </p:cNvPr>
          <p:cNvSpPr txBox="1"/>
          <p:nvPr/>
        </p:nvSpPr>
        <p:spPr>
          <a:xfrm>
            <a:off x="952370" y="3162692"/>
            <a:ext cx="9894013" cy="46160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As soon as possible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Before the end of the year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Starting in 2023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Starting in 2024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4D8AA4-F7C4-2C58-A636-B758A64E1B65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15469F-0617-ABB2-375A-7307C07E9A57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39436A56-F6B1-E137-74E1-766E3E67A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C36241-DF3F-1AF0-E485-C0A9B39F9903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7756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Poll Question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BEC21-B1E6-7759-B8DD-98D9D6EA4D8E}"/>
              </a:ext>
            </a:extLst>
          </p:cNvPr>
          <p:cNvSpPr txBox="1"/>
          <p:nvPr/>
        </p:nvSpPr>
        <p:spPr>
          <a:xfrm>
            <a:off x="979848" y="1643676"/>
            <a:ext cx="1055019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What is your biggest concern regarding transition to the SNBI?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F7FD9-4BA1-80A8-E71C-FD86B4DB46D3}"/>
              </a:ext>
            </a:extLst>
          </p:cNvPr>
          <p:cNvSpPr txBox="1"/>
          <p:nvPr/>
        </p:nvSpPr>
        <p:spPr>
          <a:xfrm>
            <a:off x="952370" y="3162692"/>
            <a:ext cx="9894013" cy="50776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My software platform is not ready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Training the inspectors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Increase in contract cost for consultants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Huge increase in time in the field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Lack of personnel and resources</a:t>
            </a:r>
          </a:p>
          <a:p>
            <a:pPr>
              <a:lnSpc>
                <a:spcPct val="150000"/>
              </a:lnSpc>
            </a:pPr>
            <a:endParaRPr lang="en-US" sz="20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13CE6-BD47-3F24-A61D-69B0F0E69BAC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2A5752-E664-A671-60A5-ED1A16183C3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45CFD267-07FA-9DE5-ACF8-02727344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D8DB81-6BA9-778E-F32E-2CF4AFC7793F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24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Perspective from State DOTs on SNBI Transition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B13CE6-BD47-3F24-A61D-69B0F0E69BAC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72A5752-E664-A671-60A5-ED1A16183C3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45CFD267-07FA-9DE5-ACF8-02727344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6D8DB81-6BA9-778E-F32E-2CF4AFC7793F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4C8AFA-CE92-A582-956D-57F7041AF56E}"/>
              </a:ext>
            </a:extLst>
          </p:cNvPr>
          <p:cNvSpPr txBox="1"/>
          <p:nvPr/>
        </p:nvSpPr>
        <p:spPr>
          <a:xfrm>
            <a:off x="871628" y="1371235"/>
            <a:ext cx="9894013" cy="46160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20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We will invite you on Stage to briefly speak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20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Make sure your microphone is unmuted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20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Thank you for your participation :) 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65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SNBI Data Collection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294549"/>
            <a:ext cx="9894013" cy="37335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First submittal of SNBI is due March 2026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May seem a lot of time…..but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Agencies have about TWO inspection cycles to collect the data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Steep learning curve for inspectors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Inspectors should have access to both NBI and SNBI data sets while inspecting during the transition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6AF81-6457-7DAD-81B0-BD2D598F0995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9C26EFD-63E0-408B-D33C-44563280221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A7FB6FD8-3EE5-24C9-2D47-1DBA386E4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1F83BC-67C6-EAD9-C5E8-F4A852A859C6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2621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359462C-FD1B-399E-7B22-C89CC9B75B13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26DE9D5-8EDB-8F40-08A4-5B9A20AE1EAC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F1A4A5A1-43B2-6196-F209-71DE4FA2D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6D5488-9178-FDF7-9FFE-C467F03BEECB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SNBI Data Collection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4F504-523E-94D6-2C4E-41CED07A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970" y="2302311"/>
            <a:ext cx="9030893" cy="4407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5D6FBC-B06D-0B34-03EA-4D4FE3857FF0}"/>
              </a:ext>
            </a:extLst>
          </p:cNvPr>
          <p:cNvSpPr txBox="1"/>
          <p:nvPr/>
        </p:nvSpPr>
        <p:spPr>
          <a:xfrm>
            <a:off x="294845" y="1048439"/>
            <a:ext cx="9894013" cy="42875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Support both NBI and SNBI within the same inspection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Much easier transition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Minimize back and forth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Tablet-based data collection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No manual data entry back in office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b="1" dirty="0"/>
              <a:t>Convert to SNBI once crosswalk is out in July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Automated process</a:t>
            </a:r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Recommend not to wait, start ASAP!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55E15F-DDD7-EA2A-92DD-3404FDD57884}"/>
              </a:ext>
            </a:extLst>
          </p:cNvPr>
          <p:cNvSpPr/>
          <p:nvPr/>
        </p:nvSpPr>
        <p:spPr>
          <a:xfrm>
            <a:off x="7543846" y="2735646"/>
            <a:ext cx="846162" cy="124194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F3F3F4-E3DA-F84E-7CF9-B2979E9FBBFB}"/>
              </a:ext>
            </a:extLst>
          </p:cNvPr>
          <p:cNvSpPr/>
          <p:nvPr/>
        </p:nvSpPr>
        <p:spPr>
          <a:xfrm>
            <a:off x="7548043" y="4011828"/>
            <a:ext cx="846162" cy="1241946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CB000E-371C-B080-F5F4-03349418D3CA}"/>
              </a:ext>
            </a:extLst>
          </p:cNvPr>
          <p:cNvSpPr txBox="1"/>
          <p:nvPr/>
        </p:nvSpPr>
        <p:spPr>
          <a:xfrm>
            <a:off x="8754300" y="2870564"/>
            <a:ext cx="1578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NBI Data Set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F8CD1F-9B17-E331-B099-51324E05BAB3}"/>
              </a:ext>
            </a:extLst>
          </p:cNvPr>
          <p:cNvSpPr txBox="1"/>
          <p:nvPr/>
        </p:nvSpPr>
        <p:spPr>
          <a:xfrm>
            <a:off x="8761932" y="4759377"/>
            <a:ext cx="15785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SNBI Data Set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9ABE7F4-2812-9811-8B9A-618F10C5A077}"/>
              </a:ext>
            </a:extLst>
          </p:cNvPr>
          <p:cNvSpPr/>
          <p:nvPr/>
        </p:nvSpPr>
        <p:spPr>
          <a:xfrm>
            <a:off x="8308473" y="2889751"/>
            <a:ext cx="445827" cy="3309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542CB71-B38D-C0E7-8130-9CC055F6DDF2}"/>
              </a:ext>
            </a:extLst>
          </p:cNvPr>
          <p:cNvSpPr/>
          <p:nvPr/>
        </p:nvSpPr>
        <p:spPr>
          <a:xfrm>
            <a:off x="8313021" y="4798361"/>
            <a:ext cx="445827" cy="330958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8" grpId="0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SNBI Data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403081" y="1304256"/>
            <a:ext cx="9894013" cy="23485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No more flat structure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One-to-one tables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Many-to-one relationship tables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New items 54, discontinued 20, continued 100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2"/>
              </a:buBlip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DC05-931C-1821-DF44-57CB222B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288" y="485645"/>
            <a:ext cx="5164060" cy="54249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4A04E65-60B4-057E-50F8-C600B9BCCC7E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5B9E293-1174-962D-5DE3-5C85F8B17BDE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5F65C477-07EE-18F1-049B-4FBB9B7B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65674C-5F58-6479-D88A-09C4BB2E7C44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5416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Primary Data Set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403081" y="1304256"/>
            <a:ext cx="9894013" cy="1886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inspectX</a:t>
            </a:r>
            <a:r>
              <a:rPr lang="en-US" sz="2000" dirty="0">
                <a:ea typeface="+mn-lt"/>
                <a:cs typeface="+mn-lt"/>
              </a:rPr>
              <a:t> can support any NBI/SNBI/Agency attributes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 of the lookup values have been changed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Attributes are updated per the Final SNBI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Admins can configure inspection form to meet their needs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14FA1BE5-6E10-4AEC-5F37-BFB02224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025" y="287035"/>
            <a:ext cx="1285644" cy="57790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F4A1F-7FC6-75BD-35D4-AAE1005D195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4CA86C-79BF-B629-130A-3BCF51B82053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4E19CA65-6416-6D08-FFB7-E3D09CAA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978D90-6ACC-9B8A-43DB-D8057241AAE6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299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Big Changes Are Coming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4656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Maintain a registry of certified bridge inspectors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Schedule tolerance changes</a:t>
            </a:r>
            <a:endParaRPr lang="en-US" dirty="0"/>
          </a:p>
          <a:p>
            <a:pPr marL="342900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Inspection interval updates</a:t>
            </a:r>
            <a:endParaRPr lang="en-US" dirty="0"/>
          </a:p>
          <a:p>
            <a:pPr marL="342900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Reporting and monitoring of critical findings</a:t>
            </a:r>
            <a:endParaRPr lang="en-US" dirty="0"/>
          </a:p>
          <a:p>
            <a:pPr marL="342900" indent="-342900"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NBI -&gt; SNBI Format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Collect crash tested data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Collect span and substructure data 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Report work performed data 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 err="1">
                <a:ea typeface="+mn-lt"/>
                <a:cs typeface="+mn-lt"/>
              </a:rPr>
              <a:t>Etc</a:t>
            </a:r>
            <a:r>
              <a:rPr lang="en-US" sz="2000" dirty="0">
                <a:ea typeface="+mn-lt"/>
                <a:cs typeface="+mn-lt"/>
              </a:rPr>
              <a:t>…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2C26D3-2723-FD48-4932-1C64C728553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D4E542-A4E6-8B3F-65A6-566AF41239A9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9" name="Picture 18" descr="Text&#10;&#10;Description automatically generated">
              <a:extLst>
                <a:ext uri="{FF2B5EF4-FFF2-40B4-BE49-F238E27FC236}">
                  <a16:creationId xmlns:a16="http://schemas.microsoft.com/office/drawing/2014/main" id="{3BA26D5D-F42B-8128-9AF2-E9B3D231E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65879-BA2C-CEE7-331B-46850713F0C8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8327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Span and Substructure Data 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294549"/>
            <a:ext cx="9894013" cy="23485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Many-to-One Relationship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Child of the Primary Data Set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New requirement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Big increase in data collection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D2CC8-014A-3676-EFD6-7AB476D2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104" y="904261"/>
            <a:ext cx="5992972" cy="48404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DEAB63-1934-5148-613F-7D9468CBEDD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295C2BE-CC77-C320-C362-8C771E238D0C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A49FFBEA-F6D7-ADF3-3AAC-E5CB729F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F74BFA-856F-E625-7632-3060F92229A9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339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2898DD4-33A5-49FF-2CC7-95655E3A4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839" y="2052949"/>
            <a:ext cx="7733231" cy="3773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5AE1FB43-CE32-5F98-2B0B-D971DC3DBFD6}"/>
              </a:ext>
            </a:extLst>
          </p:cNvPr>
          <p:cNvSpPr/>
          <p:nvPr/>
        </p:nvSpPr>
        <p:spPr>
          <a:xfrm rot="13402867">
            <a:off x="4413774" y="3388780"/>
            <a:ext cx="438854" cy="13817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70E99AB-DB2C-F48C-2AC2-38E861E7441B}"/>
              </a:ext>
            </a:extLst>
          </p:cNvPr>
          <p:cNvSpPr/>
          <p:nvPr/>
        </p:nvSpPr>
        <p:spPr>
          <a:xfrm rot="13402867">
            <a:off x="6556852" y="4285326"/>
            <a:ext cx="619018" cy="1620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Span and Substructure Data Sets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170957" y="1131923"/>
            <a:ext cx="9894013" cy="3364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Supported out-of-the-box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Multiple ways to input data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Horizontal scroll bar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Detailed form view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Ability to assign photos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Can also add state fields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EC650E-D27B-7369-FD40-1AFCB4D3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948" y="2295582"/>
            <a:ext cx="7708549" cy="37619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E1D9CBF-80DC-8282-0209-89C0B44CC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347" y="2530116"/>
            <a:ext cx="7689379" cy="37525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A6E8CE3-C7FE-681A-D7F7-BB85D229E11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FF795E8-C80E-2006-0C2B-86789F292541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B5DF5618-6860-09D8-610A-9924921C1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DDB6CFA-5F71-E38F-8CE2-82FFD3F79DF1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881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Features and Routes Data Set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530333" y="1160531"/>
            <a:ext cx="9894013" cy="28102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Draft SNBI had Routes &amp; Features Combined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Final SNBI separated Routes &amp; Features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Primary </a:t>
            </a:r>
            <a:r>
              <a:rPr lang="en-US" sz="2000" dirty="0">
                <a:sym typeface="Wingdings" panose="05000000000000000000" pitchFamily="2" charset="2"/>
              </a:rPr>
              <a:t> Features  Routes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Many-to-one relationship tables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30B34-5A5B-4EDE-AC95-3AFFC5215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18" y="377588"/>
            <a:ext cx="4288189" cy="4989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2A61D-3878-B5A1-62D1-A75062712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289" y="4703383"/>
            <a:ext cx="3291584" cy="11711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3" descr="Table&#10;&#10;Description automatically generated">
            <a:extLst>
              <a:ext uri="{FF2B5EF4-FFF2-40B4-BE49-F238E27FC236}">
                <a16:creationId xmlns:a16="http://schemas.microsoft.com/office/drawing/2014/main" id="{D785D417-2100-82E5-3FC4-7359174BE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817" y="3673005"/>
            <a:ext cx="3854652" cy="24733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69A62C-8D0D-EDFD-7268-9C5EFE09DE2D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761707F-6E41-C51B-21AA-04B1836414F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A6CD7B0F-2B1F-BBDD-F042-FE7C8F450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E704C7A-D273-3CA3-D914-89337BB3D236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582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B9FF18B-360B-A250-144A-F5E937D56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698" y="1793692"/>
            <a:ext cx="7530175" cy="3674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170957" y="1152594"/>
            <a:ext cx="4075564" cy="47492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Multiple ways to input data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Horizontal scroll bar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Detailed form view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Support parent - child 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relationship type tables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Ability to assign photos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Can also add state fields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Features and Routes Data Set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F3433-7226-0C9E-1AA3-E54777C7ACFC}"/>
              </a:ext>
            </a:extLst>
          </p:cNvPr>
          <p:cNvSpPr/>
          <p:nvPr/>
        </p:nvSpPr>
        <p:spPr>
          <a:xfrm>
            <a:off x="4585648" y="2684060"/>
            <a:ext cx="709683" cy="6141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84A892-7294-7E05-45A0-16E20F66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96" y="2025935"/>
            <a:ext cx="7487189" cy="36539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4F8BE-35B4-86C4-8657-64EFFEE148AB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92AA83-C807-C248-FEE2-EBC3A1089E3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99EEFB2-0458-2101-8A5F-26446D61F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D2AC425-FEF4-EF0E-87B9-73642D1D11D1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52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Roadside Hardware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135299"/>
            <a:ext cx="9894013" cy="32719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No longer using Item 36 Traffic Safety Features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Required to collect detailed crash test data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 had concerns with the level of effort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Lack of familiarity from bridge inspectors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Chart is not easy to follow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FF607A-E8FA-2956-1F30-052B950AB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059" y="1701299"/>
            <a:ext cx="4499814" cy="41141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36AC687-E8BF-B0A2-A4CA-60826D649B62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3F99673-399E-D28C-6EBC-FD14FF8F2B8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87E46A2F-0261-BA63-4776-C0FA1434D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A266CAC-1359-E598-FE4E-3745EA4AB6E1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52252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8CC53B5-439F-9A4A-B66B-467986919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986" y="1494403"/>
            <a:ext cx="6574203" cy="3869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170957" y="1152594"/>
            <a:ext cx="9894013" cy="42875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Can incorporate chart to UI</a:t>
            </a:r>
          </a:p>
          <a:p>
            <a:pPr marL="800100" lvl="1" indent="-342900">
              <a:lnSpc>
                <a:spcPct val="150000"/>
              </a:lnSpc>
              <a:buFont typeface="Arial,Sans-Serif"/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Inspectors can easily reference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Better to break down the field</a:t>
            </a:r>
            <a:endParaRPr lang="en-US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Railing Type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Test Level Code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Relevant Year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/>
              <a:t>Auto-convert format for tape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i.e.. Mash, TL3, 2018 -&gt;  M183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Roadside Hardware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CA7A03-EB5C-A0E4-E09D-0A1597B9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719" y="2329556"/>
            <a:ext cx="6759994" cy="32954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ABBC74-811B-6AEF-A4FD-86F35CB36B88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5E3219-3B97-4614-45BF-833E486F9964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8CD9149D-D02E-B52B-1BBE-72F76DB0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30651C2-BAA5-5C4A-0196-F644DCD2D050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731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170957" y="1152594"/>
            <a:ext cx="9894013" cy="1886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Both Posting Status and Evaluation will be a subset of the Primary data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Data collection does not necessary follow inspection cycle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Inspection </a:t>
            </a:r>
            <a:r>
              <a:rPr lang="en-US" sz="2000" dirty="0">
                <a:sym typeface="Wingdings" panose="05000000000000000000" pitchFamily="2" charset="2"/>
              </a:rPr>
              <a:t> Load Rating  Posting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Agencies are responsible for tracking posting status change date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Posting Status and Evaluation Data Sets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11A66-8EC3-82A4-DA41-0B7B66A52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89" y="3118543"/>
            <a:ext cx="7042179" cy="27644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F1FF5A-ED74-5D43-E927-3589DDD4339C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5934499-A345-5AD5-D7A2-2080212D6A51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8A7EFEB5-3144-9A5F-8ED0-E2178AB11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434371-E733-1666-D311-2E8579909312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2805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2C3284D-047E-40F1-86EF-0F121744D628}"/>
              </a:ext>
            </a:extLst>
          </p:cNvPr>
          <p:cNvSpPr txBox="1"/>
          <p:nvPr/>
        </p:nvSpPr>
        <p:spPr>
          <a:xfrm>
            <a:off x="170957" y="1048439"/>
            <a:ext cx="9894013" cy="1979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Already supports data collection for posting status and evaluation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Allows users to create load rating and posting inspection types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Update load rating and posting data at any time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Posting Status and Evaluation Data Sets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684DCA-FF08-E54D-9A1D-E24BAC256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52" y="4048431"/>
            <a:ext cx="10004704" cy="1220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FFC8E9-B65F-36E4-708F-3ADC7B2E2AF1}"/>
              </a:ext>
            </a:extLst>
          </p:cNvPr>
          <p:cNvSpPr/>
          <p:nvPr/>
        </p:nvSpPr>
        <p:spPr>
          <a:xfrm>
            <a:off x="555008" y="4490113"/>
            <a:ext cx="2893325" cy="5732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14863-B00A-13A2-B98D-684E94C8A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951" y="3025627"/>
            <a:ext cx="7046061" cy="3438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85D24E0-D00B-EC80-52E8-4311083B340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3EE82A-3EB0-7515-69EA-EF1C85033765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E79B6AA4-C350-CF75-FBDE-8AE9D8EC2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99C350-453D-89DA-7EEE-09064F433474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15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Inspection Data 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405384" y="1310888"/>
            <a:ext cx="10640204" cy="4656916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Increase in requirements 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More dates for owners to keep track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Inspection Begin Date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Inspection Completion Date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Inspection Update Date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Quality Control Date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Quality Assurance Date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Track equipment for each inspection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Report relevant inspection notes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B29DC-3A0B-F161-3E96-0916437CB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060" y="1406422"/>
            <a:ext cx="6422249" cy="34840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7E4D7CE-4146-33DA-C488-16B48DD5ED5E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8201F1F-E5AE-26C8-D11A-4AB2FBFE5094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FF389F48-F03E-BD84-376F-44052B2A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B8782CA-E76F-720C-DDD9-4B6D7D78B0E2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89295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Inspection Data 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9AB0E-B609-C765-139C-F9A89F5B7C11}"/>
              </a:ext>
            </a:extLst>
          </p:cNvPr>
          <p:cNvSpPr txBox="1"/>
          <p:nvPr/>
        </p:nvSpPr>
        <p:spPr>
          <a:xfrm>
            <a:off x="170957" y="1460532"/>
            <a:ext cx="9894013" cy="52109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inspectX Solution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Revamping the inspection date page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Automatically log dates for tape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QC/QA/Update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inspectX allows QA inspection type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Track inspection equipment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AND allows you to query!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i.e.. Show me all bridges that require a snooper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Improve schedule planning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DAA892-6508-DE08-F5DD-993F4FDA1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61" y="485818"/>
            <a:ext cx="8419468" cy="4108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443CBC-721F-2497-C687-E66D6BA2F116}"/>
              </a:ext>
            </a:extLst>
          </p:cNvPr>
          <p:cNvSpPr/>
          <p:nvPr/>
        </p:nvSpPr>
        <p:spPr>
          <a:xfrm>
            <a:off x="5771330" y="3047349"/>
            <a:ext cx="2992773" cy="124194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C21D44-EE25-0717-D604-DBF2106B382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7B2868-57BE-CE20-AD51-E9D5FE53E826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D8B5CA5C-F74B-A12E-2070-10D753164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77F206A-F1EE-2291-D6BA-933986B34726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548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Burden on the Owners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59086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Implementation cost comments from NPRM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1 hr. to 10 hrs. per bridge 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$40 to $100 per hr.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$234 per bridge 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$200k to $18m</a:t>
            </a:r>
            <a:endParaRPr lang="en-US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Implementation timeframe</a:t>
            </a:r>
            <a:endParaRPr lang="en-US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≈ 24 months for part of new NBIS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≈ 45 months to 1st SNBI submittal</a:t>
            </a:r>
          </a:p>
          <a:p>
            <a:pPr lvl="1">
              <a:lnSpc>
                <a:spcPct val="150000"/>
              </a:lnSpc>
            </a:pPr>
            <a:endParaRPr lang="en-US" sz="20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ea typeface="+mn-lt"/>
                <a:cs typeface="+mn-lt"/>
                <a:hlinkClick r:id="rId4"/>
              </a:rPr>
              <a:t>https://www.fhwa.dot.gov/bridge/pubs/NBIS-Implementation-Timeline-5.3.22_508.pdf</a:t>
            </a:r>
            <a:endParaRPr lang="en-US" sz="16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3E578-6552-5180-D6A1-2AF30E05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947" y="1369559"/>
            <a:ext cx="4208228" cy="402496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61D12A-CB41-5471-E4EC-116897CFC959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889754C-5C10-D616-D7F9-BC9E24E5A405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B201CAC6-789A-39B2-BAF8-33504E5D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1E8C37E-F66C-4F41-235B-08B23CDCEE17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6042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Work Data 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294549"/>
            <a:ext cx="10456307" cy="2348592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Required to report work performed each year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Many agencies track activities separately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Can be extra work for agencies to incorporate this data</a:t>
            </a:r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97BCA-A9D9-FA11-E841-972EC0B22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2" y="3536436"/>
            <a:ext cx="8498978" cy="16631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F0C6-E168-95A1-3175-D5BF53234816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D8B4002-1A39-238B-53FF-21286C041F7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6987FFD1-077E-9D25-1A2D-5868F44E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4AED45-2DE6-826F-0B78-6FA1CF12409A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2676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Work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8D787-0442-1650-E3C0-0A40B9C00DCD}"/>
              </a:ext>
            </a:extLst>
          </p:cNvPr>
          <p:cNvSpPr txBox="1"/>
          <p:nvPr/>
        </p:nvSpPr>
        <p:spPr>
          <a:xfrm>
            <a:off x="242132" y="1063000"/>
            <a:ext cx="10695654" cy="42875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inspectX Solution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2"/>
              </a:buBlip>
            </a:pPr>
            <a:r>
              <a:rPr lang="en-US" sz="2000" dirty="0"/>
              <a:t>Already support a maintenance section to track such data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Agencies can configure fields to document work items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Already divide into categories (deck/super/sub/culvert..etc.)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Will include additional codes from SNBI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All of our existing clients already use it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ea typeface="+mn-lt"/>
                <a:cs typeface="+mn-lt"/>
              </a:rPr>
              <a:t>For non-clients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We can migrate your maintenance data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endParaRPr lang="en-US" sz="2000" dirty="0">
              <a:ea typeface="+mn-lt"/>
              <a:cs typeface="+mn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30DDDF-2C04-A73B-5157-2D34781AD269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5F91030-641E-2418-4E9C-810919C3A776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09B24F52-2A0B-BB20-1F59-885743D2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A8DD50-5AD2-C50D-5022-3926BF885BFE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9CB31E1-B4F1-0262-4A2F-55D8F908D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794" y="3552411"/>
            <a:ext cx="6596418" cy="32191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0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60E7D3-96B3-4E5E-B9DE-72658AFF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221"/>
          <a:stretch/>
        </p:blipFill>
        <p:spPr>
          <a:xfrm>
            <a:off x="0" y="11575"/>
            <a:ext cx="12192000" cy="22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CD668-9FF6-44AB-8F49-2E4F8C499119}"/>
              </a:ext>
            </a:extLst>
          </p:cNvPr>
          <p:cNvSpPr txBox="1"/>
          <p:nvPr/>
        </p:nvSpPr>
        <p:spPr>
          <a:xfrm>
            <a:off x="1717065" y="3838490"/>
            <a:ext cx="8634774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spc="300" dirty="0">
                <a:solidFill>
                  <a:srgbClr val="107ABF"/>
                </a:solidFill>
                <a:latin typeface="Montserrat" panose="02000505000000020004" pitchFamily="2" charset="0"/>
              </a:rPr>
              <a:t>Summary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525A79-8FB3-6034-7EDD-59FA420FF6DC}"/>
              </a:ext>
            </a:extLst>
          </p:cNvPr>
          <p:cNvSpPr/>
          <p:nvPr/>
        </p:nvSpPr>
        <p:spPr>
          <a:xfrm flipV="1">
            <a:off x="0" y="6567853"/>
            <a:ext cx="12192000" cy="36576"/>
          </a:xfrm>
          <a:custGeom>
            <a:avLst/>
            <a:gdLst>
              <a:gd name="connsiteX0" fmla="*/ 0 w 9428988"/>
              <a:gd name="connsiteY0" fmla="*/ 0 h 38100"/>
              <a:gd name="connsiteX1" fmla="*/ 9428988 w 9428988"/>
              <a:gd name="connsiteY1" fmla="*/ 0 h 38100"/>
              <a:gd name="connsiteX2" fmla="*/ 9428988 w 9428988"/>
              <a:gd name="connsiteY2" fmla="*/ 38100 h 38100"/>
              <a:gd name="connsiteX3" fmla="*/ 0 w 9428988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8988" h="38100">
                <a:moveTo>
                  <a:pt x="0" y="0"/>
                </a:moveTo>
                <a:lnTo>
                  <a:pt x="9428988" y="0"/>
                </a:lnTo>
                <a:lnTo>
                  <a:pt x="9428988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7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Summary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294549"/>
            <a:ext cx="9894013" cy="5118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The new inspectX is ready to take on the new NBIS and SNBI challenges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In the process of transitioning our clients to the new version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Any new clients will be onboarded to the new version 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Support both NBI and SNBI data collection at the same time!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Transition at your own pace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Will convert NBI </a:t>
            </a:r>
            <a:r>
              <a:rPr lang="en-US" sz="2000" dirty="0">
                <a:sym typeface="Wingdings" panose="05000000000000000000" pitchFamily="2" charset="2"/>
              </a:rPr>
              <a:t> SNBI for clients once the crosswalk is available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sym typeface="Wingdings" panose="05000000000000000000" pitchFamily="2" charset="2"/>
              </a:rPr>
              <a:t>Many of the processes can be automated, less burden on the agencies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>
                <a:sym typeface="Wingdings" panose="05000000000000000000" pitchFamily="2" charset="2"/>
              </a:rPr>
              <a:t>Don’t wait, start the SNBI transition ASAP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n-US" sz="2000" dirty="0"/>
              <a:t>We want your feedback! Many of the great ideas came from you</a:t>
            </a:r>
          </a:p>
          <a:p>
            <a:pPr marL="342900" indent="-342900">
              <a:lnSpc>
                <a:spcPct val="150000"/>
              </a:lnSpc>
              <a:buFontTx/>
              <a:buChar char="•"/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31C23-5F1B-8D49-B49F-387D8CFFB2F0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74FE1C-07C9-A0E7-BF88-495A9F1BF64E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092A6BFD-2544-54C4-0518-EC1439456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6A2150-8626-B04E-D60B-717C070B9453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2694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60E7D3-96B3-4E5E-B9DE-72658AFF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221"/>
          <a:stretch/>
        </p:blipFill>
        <p:spPr>
          <a:xfrm>
            <a:off x="0" y="11575"/>
            <a:ext cx="12192000" cy="22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CD668-9FF6-44AB-8F49-2E4F8C499119}"/>
              </a:ext>
            </a:extLst>
          </p:cNvPr>
          <p:cNvSpPr txBox="1"/>
          <p:nvPr/>
        </p:nvSpPr>
        <p:spPr>
          <a:xfrm>
            <a:off x="1717065" y="3838490"/>
            <a:ext cx="8634774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spc="300" dirty="0">
                <a:solidFill>
                  <a:srgbClr val="107ABF"/>
                </a:solidFill>
                <a:latin typeface="Montserrat" panose="02000505000000020004" pitchFamily="2" charset="0"/>
              </a:rPr>
              <a:t>Q &amp; 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525A79-8FB3-6034-7EDD-59FA420FF6DC}"/>
              </a:ext>
            </a:extLst>
          </p:cNvPr>
          <p:cNvSpPr/>
          <p:nvPr/>
        </p:nvSpPr>
        <p:spPr>
          <a:xfrm flipV="1">
            <a:off x="0" y="6567853"/>
            <a:ext cx="12192000" cy="36576"/>
          </a:xfrm>
          <a:custGeom>
            <a:avLst/>
            <a:gdLst>
              <a:gd name="connsiteX0" fmla="*/ 0 w 9428988"/>
              <a:gd name="connsiteY0" fmla="*/ 0 h 38100"/>
              <a:gd name="connsiteX1" fmla="*/ 9428988 w 9428988"/>
              <a:gd name="connsiteY1" fmla="*/ 0 h 38100"/>
              <a:gd name="connsiteX2" fmla="*/ 9428988 w 9428988"/>
              <a:gd name="connsiteY2" fmla="*/ 38100 h 38100"/>
              <a:gd name="connsiteX3" fmla="*/ 0 w 9428988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8988" h="38100">
                <a:moveTo>
                  <a:pt x="0" y="0"/>
                </a:moveTo>
                <a:lnTo>
                  <a:pt x="9428988" y="0"/>
                </a:lnTo>
                <a:lnTo>
                  <a:pt x="9428988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01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60E7D3-96B3-4E5E-B9DE-72658AFF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221"/>
          <a:stretch/>
        </p:blipFill>
        <p:spPr>
          <a:xfrm>
            <a:off x="0" y="11575"/>
            <a:ext cx="12192000" cy="22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CD668-9FF6-44AB-8F49-2E4F8C499119}"/>
              </a:ext>
            </a:extLst>
          </p:cNvPr>
          <p:cNvSpPr txBox="1"/>
          <p:nvPr/>
        </p:nvSpPr>
        <p:spPr>
          <a:xfrm>
            <a:off x="1717065" y="3838490"/>
            <a:ext cx="8634774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spc="300" dirty="0">
                <a:solidFill>
                  <a:srgbClr val="107ABF"/>
                </a:solidFill>
                <a:latin typeface="Montserrat" panose="02000505000000020004" pitchFamily="2" charset="0"/>
              </a:rPr>
              <a:t>Upcoming Webinars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525A79-8FB3-6034-7EDD-59FA420FF6DC}"/>
              </a:ext>
            </a:extLst>
          </p:cNvPr>
          <p:cNvSpPr/>
          <p:nvPr/>
        </p:nvSpPr>
        <p:spPr>
          <a:xfrm flipV="1">
            <a:off x="0" y="6567853"/>
            <a:ext cx="12192000" cy="36576"/>
          </a:xfrm>
          <a:custGeom>
            <a:avLst/>
            <a:gdLst>
              <a:gd name="connsiteX0" fmla="*/ 0 w 9428988"/>
              <a:gd name="connsiteY0" fmla="*/ 0 h 38100"/>
              <a:gd name="connsiteX1" fmla="*/ 9428988 w 9428988"/>
              <a:gd name="connsiteY1" fmla="*/ 0 h 38100"/>
              <a:gd name="connsiteX2" fmla="*/ 9428988 w 9428988"/>
              <a:gd name="connsiteY2" fmla="*/ 38100 h 38100"/>
              <a:gd name="connsiteX3" fmla="*/ 0 w 9428988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8988" h="38100">
                <a:moveTo>
                  <a:pt x="0" y="0"/>
                </a:moveTo>
                <a:lnTo>
                  <a:pt x="9428988" y="0"/>
                </a:lnTo>
                <a:lnTo>
                  <a:pt x="9428988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0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Upcoming Webinars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8D787-0442-1650-E3C0-0A40B9C00DCD}"/>
              </a:ext>
            </a:extLst>
          </p:cNvPr>
          <p:cNvSpPr txBox="1"/>
          <p:nvPr/>
        </p:nvSpPr>
        <p:spPr>
          <a:xfrm>
            <a:off x="0" y="1560048"/>
            <a:ext cx="12192000" cy="501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" panose="00000500000000000000" pitchFamily="2" charset="0"/>
              </a:rPr>
              <a:t>Monitor and Respond to Floods &amp; Earthquakes Events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B019EA-90FE-4A09-9987-B5F67B13F39A}"/>
              </a:ext>
            </a:extLst>
          </p:cNvPr>
          <p:cNvGrpSpPr/>
          <p:nvPr/>
        </p:nvGrpSpPr>
        <p:grpSpPr>
          <a:xfrm>
            <a:off x="2744432" y="2539047"/>
            <a:ext cx="6703136" cy="3717670"/>
            <a:chOff x="4767065" y="1570165"/>
            <a:chExt cx="6703136" cy="371767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E57E91D-66DC-462D-B0E5-7CA93E8FD9F8}"/>
                </a:ext>
              </a:extLst>
            </p:cNvPr>
            <p:cNvGrpSpPr/>
            <p:nvPr/>
          </p:nvGrpSpPr>
          <p:grpSpPr>
            <a:xfrm>
              <a:off x="4767065" y="1570165"/>
              <a:ext cx="6703136" cy="3717670"/>
              <a:chOff x="2066234" y="1584960"/>
              <a:chExt cx="7733377" cy="428905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DA1879B-AC75-4403-938E-6FA72D4EFEAF}"/>
                  </a:ext>
                </a:extLst>
              </p:cNvPr>
              <p:cNvGrpSpPr/>
              <p:nvPr/>
            </p:nvGrpSpPr>
            <p:grpSpPr>
              <a:xfrm>
                <a:off x="2066234" y="1584960"/>
                <a:ext cx="7037158" cy="4289059"/>
                <a:chOff x="1417648" y="1616164"/>
                <a:chExt cx="7205144" cy="4391444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FBD3B4BC-084F-4EFB-9193-2622784E3778}"/>
                    </a:ext>
                  </a:extLst>
                </p:cNvPr>
                <p:cNvGrpSpPr/>
                <p:nvPr/>
              </p:nvGrpSpPr>
              <p:grpSpPr>
                <a:xfrm>
                  <a:off x="1417648" y="1616164"/>
                  <a:ext cx="7205144" cy="4391444"/>
                  <a:chOff x="1417648" y="1616164"/>
                  <a:chExt cx="7205144" cy="4391444"/>
                </a:xfrm>
              </p:grpSpPr>
              <p:pic>
                <p:nvPicPr>
                  <p:cNvPr id="38" name="Picture 37" descr="A picture containing text, computer, monitor, screenshot&#10;&#10;Description automatically generated">
                    <a:extLst>
                      <a:ext uri="{FF2B5EF4-FFF2-40B4-BE49-F238E27FC236}">
                        <a16:creationId xmlns:a16="http://schemas.microsoft.com/office/drawing/2014/main" id="{34224D34-51D7-4861-904A-E0ED75290D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17648" y="1616164"/>
                    <a:ext cx="7205144" cy="4391444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705B89F7-5D7C-4B26-B9E3-E4CE12343A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b="1121"/>
                  <a:stretch/>
                </p:blipFill>
                <p:spPr>
                  <a:xfrm>
                    <a:off x="2295426" y="2021685"/>
                    <a:ext cx="5458968" cy="332382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56444F6F-C9EC-4BDA-8FDF-CDCF5D90BB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1"/>
                <a:stretch/>
              </p:blipFill>
              <p:spPr bwMode="auto">
                <a:xfrm>
                  <a:off x="2295426" y="2021685"/>
                  <a:ext cx="5458968" cy="227670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9C55471-F9B7-42A8-BF60-B3B50BCAE112}"/>
                  </a:ext>
                </a:extLst>
              </p:cNvPr>
              <p:cNvGrpSpPr/>
              <p:nvPr/>
            </p:nvGrpSpPr>
            <p:grpSpPr>
              <a:xfrm>
                <a:off x="8249208" y="2793962"/>
                <a:ext cx="1550403" cy="3040281"/>
                <a:chOff x="7366828" y="2596451"/>
                <a:chExt cx="1587413" cy="3112856"/>
              </a:xfrm>
            </p:grpSpPr>
            <p:pic>
              <p:nvPicPr>
                <p:cNvPr id="34" name="Picture 33" descr="A picture containing table&#10;&#10;Description automatically generated">
                  <a:extLst>
                    <a:ext uri="{FF2B5EF4-FFF2-40B4-BE49-F238E27FC236}">
                      <a16:creationId xmlns:a16="http://schemas.microsoft.com/office/drawing/2014/main" id="{90925A33-F8E3-401C-B82B-1DAF2DCC6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25"/>
                <a:stretch/>
              </p:blipFill>
              <p:spPr>
                <a:xfrm>
                  <a:off x="7483628" y="2690813"/>
                  <a:ext cx="1355572" cy="2920496"/>
                </a:xfrm>
                <a:prstGeom prst="rect">
                  <a:avLst/>
                </a:prstGeom>
              </p:spPr>
            </p:pic>
            <p:pic>
              <p:nvPicPr>
                <p:cNvPr id="35" name="Picture 34" descr="Blank iPhone X and 11 Frame Mockup Template">
                  <a:extLst>
                    <a:ext uri="{FF2B5EF4-FFF2-40B4-BE49-F238E27FC236}">
                      <a16:creationId xmlns:a16="http://schemas.microsoft.com/office/drawing/2014/main" id="{3E76E568-2E88-47D5-BC69-67EDBC9A08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6828" y="2596451"/>
                  <a:ext cx="1587413" cy="31128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8FCB2B-22CB-40DD-965C-6BF4B91E3216}"/>
                </a:ext>
              </a:extLst>
            </p:cNvPr>
            <p:cNvSpPr/>
            <p:nvPr/>
          </p:nvSpPr>
          <p:spPr>
            <a:xfrm>
              <a:off x="5534025" y="1966913"/>
              <a:ext cx="666750" cy="147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6DF67C-5633-425D-AD96-3ECE75598719}"/>
                </a:ext>
              </a:extLst>
            </p:cNvPr>
            <p:cNvGrpSpPr/>
            <p:nvPr/>
          </p:nvGrpSpPr>
          <p:grpSpPr>
            <a:xfrm>
              <a:off x="5567074" y="2004325"/>
              <a:ext cx="588455" cy="90399"/>
              <a:chOff x="658306" y="2424415"/>
              <a:chExt cx="3796628" cy="58324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8F07DC6-7B90-48A8-971E-8B7A137E924F}"/>
                  </a:ext>
                </a:extLst>
              </p:cNvPr>
              <p:cNvSpPr/>
              <p:nvPr/>
            </p:nvSpPr>
            <p:spPr>
              <a:xfrm>
                <a:off x="3958702" y="2424415"/>
                <a:ext cx="496232" cy="466347"/>
              </a:xfrm>
              <a:custGeom>
                <a:avLst/>
                <a:gdLst>
                  <a:gd name="connsiteX0" fmla="*/ 247942 w 496232"/>
                  <a:gd name="connsiteY0" fmla="*/ 123772 h 466347"/>
                  <a:gd name="connsiteX1" fmla="*/ 325443 w 496232"/>
                  <a:gd name="connsiteY1" fmla="*/ 0 h 466347"/>
                  <a:gd name="connsiteX2" fmla="*/ 476658 w 496232"/>
                  <a:gd name="connsiteY2" fmla="*/ 0 h 466347"/>
                  <a:gd name="connsiteX3" fmla="*/ 328879 w 496232"/>
                  <a:gd name="connsiteY3" fmla="*/ 220498 h 466347"/>
                  <a:gd name="connsiteX4" fmla="*/ 496232 w 496232"/>
                  <a:gd name="connsiteY4" fmla="*/ 466348 h 466347"/>
                  <a:gd name="connsiteX5" fmla="*/ 344319 w 496232"/>
                  <a:gd name="connsiteY5" fmla="*/ 466348 h 466347"/>
                  <a:gd name="connsiteX6" fmla="*/ 247942 w 496232"/>
                  <a:gd name="connsiteY6" fmla="*/ 315830 h 466347"/>
                  <a:gd name="connsiteX7" fmla="*/ 151913 w 496232"/>
                  <a:gd name="connsiteY7" fmla="*/ 466348 h 466347"/>
                  <a:gd name="connsiteX8" fmla="*/ 0 w 496232"/>
                  <a:gd name="connsiteY8" fmla="*/ 466348 h 466347"/>
                  <a:gd name="connsiteX9" fmla="*/ 167353 w 496232"/>
                  <a:gd name="connsiteY9" fmla="*/ 220498 h 466347"/>
                  <a:gd name="connsiteX10" fmla="*/ 19226 w 496232"/>
                  <a:gd name="connsiteY10" fmla="*/ 0 h 466347"/>
                  <a:gd name="connsiteX11" fmla="*/ 170442 w 496232"/>
                  <a:gd name="connsiteY11" fmla="*/ 0 h 466347"/>
                  <a:gd name="connsiteX12" fmla="*/ 247942 w 496232"/>
                  <a:gd name="connsiteY12" fmla="*/ 123772 h 466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6232" h="466347">
                    <a:moveTo>
                      <a:pt x="247942" y="123772"/>
                    </a:moveTo>
                    <a:lnTo>
                      <a:pt x="325443" y="0"/>
                    </a:lnTo>
                    <a:lnTo>
                      <a:pt x="476658" y="0"/>
                    </a:lnTo>
                    <a:lnTo>
                      <a:pt x="328879" y="220498"/>
                    </a:lnTo>
                    <a:lnTo>
                      <a:pt x="496232" y="466348"/>
                    </a:lnTo>
                    <a:lnTo>
                      <a:pt x="344319" y="466348"/>
                    </a:lnTo>
                    <a:lnTo>
                      <a:pt x="247942" y="315830"/>
                    </a:lnTo>
                    <a:lnTo>
                      <a:pt x="151913" y="466348"/>
                    </a:lnTo>
                    <a:lnTo>
                      <a:pt x="0" y="466348"/>
                    </a:lnTo>
                    <a:lnTo>
                      <a:pt x="167353" y="220498"/>
                    </a:lnTo>
                    <a:lnTo>
                      <a:pt x="19226" y="0"/>
                    </a:lnTo>
                    <a:lnTo>
                      <a:pt x="170442" y="0"/>
                    </a:lnTo>
                    <a:lnTo>
                      <a:pt x="247942" y="123772"/>
                    </a:lnTo>
                    <a:close/>
                  </a:path>
                </a:pathLst>
              </a:custGeom>
              <a:solidFill>
                <a:srgbClr val="027AC3"/>
              </a:solidFill>
              <a:ln w="497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grpSp>
            <p:nvGrpSpPr>
              <p:cNvPr id="22" name="Graphic 121">
                <a:extLst>
                  <a:ext uri="{FF2B5EF4-FFF2-40B4-BE49-F238E27FC236}">
                    <a16:creationId xmlns:a16="http://schemas.microsoft.com/office/drawing/2014/main" id="{789A8D75-DD43-4B98-AF21-38ACFF63987E}"/>
                  </a:ext>
                </a:extLst>
              </p:cNvPr>
              <p:cNvGrpSpPr/>
              <p:nvPr/>
            </p:nvGrpSpPr>
            <p:grpSpPr>
              <a:xfrm>
                <a:off x="658306" y="2579465"/>
                <a:ext cx="3214378" cy="428195"/>
                <a:chOff x="658306" y="2579465"/>
                <a:chExt cx="3214378" cy="428195"/>
              </a:xfrm>
              <a:solidFill>
                <a:srgbClr val="141B26"/>
              </a:solidFill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D8BDD66-FC15-42C7-B823-5D115E5276C6}"/>
                    </a:ext>
                  </a:extLst>
                </p:cNvPr>
                <p:cNvSpPr/>
                <p:nvPr/>
              </p:nvSpPr>
              <p:spPr>
                <a:xfrm>
                  <a:off x="658306" y="2579565"/>
                  <a:ext cx="300389" cy="311147"/>
                </a:xfrm>
                <a:custGeom>
                  <a:avLst/>
                  <a:gdLst>
                    <a:gd name="connsiteX0" fmla="*/ 300389 w 300389"/>
                    <a:gd name="connsiteY0" fmla="*/ 183341 h 311147"/>
                    <a:gd name="connsiteX1" fmla="*/ 63604 w 300389"/>
                    <a:gd name="connsiteY1" fmla="*/ 183341 h 311147"/>
                    <a:gd name="connsiteX2" fmla="*/ 93688 w 300389"/>
                    <a:gd name="connsiteY2" fmla="*/ 236436 h 311147"/>
                    <a:gd name="connsiteX3" fmla="*/ 157292 w 300389"/>
                    <a:gd name="connsiteY3" fmla="*/ 256608 h 311147"/>
                    <a:gd name="connsiteX4" fmla="*/ 243609 w 300389"/>
                    <a:gd name="connsiteY4" fmla="*/ 220847 h 311147"/>
                    <a:gd name="connsiteX5" fmla="*/ 279968 w 300389"/>
                    <a:gd name="connsiteY5" fmla="*/ 260593 h 311147"/>
                    <a:gd name="connsiteX6" fmla="*/ 152760 w 300389"/>
                    <a:gd name="connsiteY6" fmla="*/ 311148 h 311147"/>
                    <a:gd name="connsiteX7" fmla="*/ 44578 w 300389"/>
                    <a:gd name="connsiteY7" fmla="*/ 268861 h 311147"/>
                    <a:gd name="connsiteX8" fmla="*/ 0 w 300389"/>
                    <a:gd name="connsiteY8" fmla="*/ 155300 h 311147"/>
                    <a:gd name="connsiteX9" fmla="*/ 45424 w 300389"/>
                    <a:gd name="connsiteY9" fmla="*/ 42038 h 311147"/>
                    <a:gd name="connsiteX10" fmla="*/ 152461 w 300389"/>
                    <a:gd name="connsiteY10" fmla="*/ 0 h 311147"/>
                    <a:gd name="connsiteX11" fmla="*/ 257206 w 300389"/>
                    <a:gd name="connsiteY11" fmla="*/ 37206 h 311147"/>
                    <a:gd name="connsiteX12" fmla="*/ 300339 w 300389"/>
                    <a:gd name="connsiteY12" fmla="*/ 139710 h 311147"/>
                    <a:gd name="connsiteX13" fmla="*/ 300339 w 300389"/>
                    <a:gd name="connsiteY13" fmla="*/ 183341 h 311147"/>
                    <a:gd name="connsiteX14" fmla="*/ 63654 w 300389"/>
                    <a:gd name="connsiteY14" fmla="*/ 133385 h 311147"/>
                    <a:gd name="connsiteX15" fmla="*/ 236835 w 300389"/>
                    <a:gd name="connsiteY15" fmla="*/ 133385 h 311147"/>
                    <a:gd name="connsiteX16" fmla="*/ 212977 w 300389"/>
                    <a:gd name="connsiteY16" fmla="*/ 74911 h 311147"/>
                    <a:gd name="connsiteX17" fmla="*/ 154204 w 300389"/>
                    <a:gd name="connsiteY17" fmla="*/ 54489 h 311147"/>
                    <a:gd name="connsiteX18" fmla="*/ 91447 w 300389"/>
                    <a:gd name="connsiteY18" fmla="*/ 75807 h 311147"/>
                    <a:gd name="connsiteX19" fmla="*/ 63654 w 300389"/>
                    <a:gd name="connsiteY19" fmla="*/ 133385 h 31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00389" h="311147">
                      <a:moveTo>
                        <a:pt x="300389" y="183341"/>
                      </a:moveTo>
                      <a:lnTo>
                        <a:pt x="63604" y="183341"/>
                      </a:lnTo>
                      <a:cubicBezTo>
                        <a:pt x="65098" y="205307"/>
                        <a:pt x="75160" y="222988"/>
                        <a:pt x="93688" y="236436"/>
                      </a:cubicBezTo>
                      <a:cubicBezTo>
                        <a:pt x="112216" y="249884"/>
                        <a:pt x="133434" y="256608"/>
                        <a:pt x="157292" y="256608"/>
                      </a:cubicBezTo>
                      <a:cubicBezTo>
                        <a:pt x="195146" y="256608"/>
                        <a:pt x="223935" y="244704"/>
                        <a:pt x="243609" y="220847"/>
                      </a:cubicBezTo>
                      <a:lnTo>
                        <a:pt x="279968" y="260593"/>
                      </a:lnTo>
                      <a:cubicBezTo>
                        <a:pt x="247394" y="294313"/>
                        <a:pt x="205008" y="311148"/>
                        <a:pt x="152760" y="311148"/>
                      </a:cubicBezTo>
                      <a:cubicBezTo>
                        <a:pt x="110374" y="311148"/>
                        <a:pt x="74313" y="297052"/>
                        <a:pt x="44578" y="268861"/>
                      </a:cubicBezTo>
                      <a:cubicBezTo>
                        <a:pt x="14843" y="240670"/>
                        <a:pt x="0" y="202816"/>
                        <a:pt x="0" y="155300"/>
                      </a:cubicBezTo>
                      <a:cubicBezTo>
                        <a:pt x="0" y="107783"/>
                        <a:pt x="15142" y="70029"/>
                        <a:pt x="45424" y="42038"/>
                      </a:cubicBezTo>
                      <a:cubicBezTo>
                        <a:pt x="75707" y="14046"/>
                        <a:pt x="111370" y="0"/>
                        <a:pt x="152461" y="0"/>
                      </a:cubicBezTo>
                      <a:cubicBezTo>
                        <a:pt x="193552" y="0"/>
                        <a:pt x="228467" y="12402"/>
                        <a:pt x="257206" y="37206"/>
                      </a:cubicBezTo>
                      <a:cubicBezTo>
                        <a:pt x="285945" y="62010"/>
                        <a:pt x="300339" y="96178"/>
                        <a:pt x="300339" y="139710"/>
                      </a:cubicBezTo>
                      <a:lnTo>
                        <a:pt x="300339" y="183341"/>
                      </a:lnTo>
                      <a:close/>
                      <a:moveTo>
                        <a:pt x="63654" y="133385"/>
                      </a:moveTo>
                      <a:lnTo>
                        <a:pt x="236835" y="133385"/>
                      </a:lnTo>
                      <a:cubicBezTo>
                        <a:pt x="236835" y="108033"/>
                        <a:pt x="228866" y="88508"/>
                        <a:pt x="212977" y="74911"/>
                      </a:cubicBezTo>
                      <a:cubicBezTo>
                        <a:pt x="197088" y="61263"/>
                        <a:pt x="177464" y="54489"/>
                        <a:pt x="154204" y="54489"/>
                      </a:cubicBezTo>
                      <a:cubicBezTo>
                        <a:pt x="130944" y="54489"/>
                        <a:pt x="110025" y="61612"/>
                        <a:pt x="91447" y="75807"/>
                      </a:cubicBezTo>
                      <a:cubicBezTo>
                        <a:pt x="72918" y="89952"/>
                        <a:pt x="63654" y="109178"/>
                        <a:pt x="63654" y="133385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CA1A4E2-C3CF-4D48-A82B-1DF56221FF67}"/>
                    </a:ext>
                  </a:extLst>
                </p:cNvPr>
                <p:cNvSpPr/>
                <p:nvPr/>
              </p:nvSpPr>
              <p:spPr>
                <a:xfrm>
                  <a:off x="1028525" y="2579515"/>
                  <a:ext cx="487167" cy="306615"/>
                </a:xfrm>
                <a:custGeom>
                  <a:avLst/>
                  <a:gdLst>
                    <a:gd name="connsiteX0" fmla="*/ 63604 w 487167"/>
                    <a:gd name="connsiteY0" fmla="*/ 143097 h 306615"/>
                    <a:gd name="connsiteX1" fmla="*/ 63604 w 487167"/>
                    <a:gd name="connsiteY1" fmla="*/ 306615 h 306615"/>
                    <a:gd name="connsiteX2" fmla="*/ 0 w 487167"/>
                    <a:gd name="connsiteY2" fmla="*/ 306615 h 306615"/>
                    <a:gd name="connsiteX3" fmla="*/ 0 w 487167"/>
                    <a:gd name="connsiteY3" fmla="*/ 4532 h 306615"/>
                    <a:gd name="connsiteX4" fmla="*/ 63604 w 487167"/>
                    <a:gd name="connsiteY4" fmla="*/ 4532 h 306615"/>
                    <a:gd name="connsiteX5" fmla="*/ 63604 w 487167"/>
                    <a:gd name="connsiteY5" fmla="*/ 59620 h 306615"/>
                    <a:gd name="connsiteX6" fmla="*/ 104745 w 487167"/>
                    <a:gd name="connsiteY6" fmla="*/ 15889 h 306615"/>
                    <a:gd name="connsiteX7" fmla="*/ 164066 w 487167"/>
                    <a:gd name="connsiteY7" fmla="*/ 0 h 306615"/>
                    <a:gd name="connsiteX8" fmla="*/ 261141 w 487167"/>
                    <a:gd name="connsiteY8" fmla="*/ 59072 h 306615"/>
                    <a:gd name="connsiteX9" fmla="*/ 373009 w 487167"/>
                    <a:gd name="connsiteY9" fmla="*/ 0 h 306615"/>
                    <a:gd name="connsiteX10" fmla="*/ 455639 w 487167"/>
                    <a:gd name="connsiteY10" fmla="*/ 31229 h 306615"/>
                    <a:gd name="connsiteX11" fmla="*/ 487167 w 487167"/>
                    <a:gd name="connsiteY11" fmla="*/ 121530 h 306615"/>
                    <a:gd name="connsiteX12" fmla="*/ 487167 w 487167"/>
                    <a:gd name="connsiteY12" fmla="*/ 306615 h 306615"/>
                    <a:gd name="connsiteX13" fmla="*/ 423563 w 487167"/>
                    <a:gd name="connsiteY13" fmla="*/ 306615 h 306615"/>
                    <a:gd name="connsiteX14" fmla="*/ 423563 w 487167"/>
                    <a:gd name="connsiteY14" fmla="*/ 140806 h 306615"/>
                    <a:gd name="connsiteX15" fmla="*/ 354281 w 487167"/>
                    <a:gd name="connsiteY15" fmla="*/ 57328 h 306615"/>
                    <a:gd name="connsiteX16" fmla="*/ 297799 w 487167"/>
                    <a:gd name="connsiteY16" fmla="*/ 78048 h 306615"/>
                    <a:gd name="connsiteX17" fmla="*/ 272547 w 487167"/>
                    <a:gd name="connsiteY17" fmla="*/ 138515 h 306615"/>
                    <a:gd name="connsiteX18" fmla="*/ 272547 w 487167"/>
                    <a:gd name="connsiteY18" fmla="*/ 306615 h 306615"/>
                    <a:gd name="connsiteX19" fmla="*/ 208943 w 487167"/>
                    <a:gd name="connsiteY19" fmla="*/ 306615 h 306615"/>
                    <a:gd name="connsiteX20" fmla="*/ 208943 w 487167"/>
                    <a:gd name="connsiteY20" fmla="*/ 140806 h 306615"/>
                    <a:gd name="connsiteX21" fmla="*/ 193602 w 487167"/>
                    <a:gd name="connsiteY21" fmla="*/ 77501 h 306615"/>
                    <a:gd name="connsiteX22" fmla="*/ 145338 w 487167"/>
                    <a:gd name="connsiteY22" fmla="*/ 57328 h 306615"/>
                    <a:gd name="connsiteX23" fmla="*/ 88010 w 487167"/>
                    <a:gd name="connsiteY23" fmla="*/ 79194 h 306615"/>
                    <a:gd name="connsiteX24" fmla="*/ 63604 w 487167"/>
                    <a:gd name="connsiteY24" fmla="*/ 143097 h 30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87167" h="306615">
                      <a:moveTo>
                        <a:pt x="63604" y="143097"/>
                      </a:moveTo>
                      <a:lnTo>
                        <a:pt x="63604" y="306615"/>
                      </a:lnTo>
                      <a:lnTo>
                        <a:pt x="0" y="306615"/>
                      </a:lnTo>
                      <a:lnTo>
                        <a:pt x="0" y="4532"/>
                      </a:lnTo>
                      <a:lnTo>
                        <a:pt x="63604" y="4532"/>
                      </a:lnTo>
                      <a:lnTo>
                        <a:pt x="63604" y="59620"/>
                      </a:lnTo>
                      <a:cubicBezTo>
                        <a:pt x="72669" y="41091"/>
                        <a:pt x="86416" y="26498"/>
                        <a:pt x="104745" y="15889"/>
                      </a:cubicBezTo>
                      <a:cubicBezTo>
                        <a:pt x="123124" y="5280"/>
                        <a:pt x="142898" y="0"/>
                        <a:pt x="164066" y="0"/>
                      </a:cubicBezTo>
                      <a:cubicBezTo>
                        <a:pt x="211782" y="0"/>
                        <a:pt x="244107" y="19674"/>
                        <a:pt x="261141" y="59072"/>
                      </a:cubicBezTo>
                      <a:cubicBezTo>
                        <a:pt x="291025" y="19724"/>
                        <a:pt x="328331" y="0"/>
                        <a:pt x="373009" y="0"/>
                      </a:cubicBezTo>
                      <a:cubicBezTo>
                        <a:pt x="407077" y="0"/>
                        <a:pt x="434621" y="10410"/>
                        <a:pt x="455639" y="31229"/>
                      </a:cubicBezTo>
                      <a:cubicBezTo>
                        <a:pt x="476658" y="52049"/>
                        <a:pt x="487167" y="82133"/>
                        <a:pt x="487167" y="121530"/>
                      </a:cubicBezTo>
                      <a:lnTo>
                        <a:pt x="487167" y="306615"/>
                      </a:lnTo>
                      <a:lnTo>
                        <a:pt x="423563" y="306615"/>
                      </a:lnTo>
                      <a:lnTo>
                        <a:pt x="423563" y="140806"/>
                      </a:lnTo>
                      <a:cubicBezTo>
                        <a:pt x="423563" y="85171"/>
                        <a:pt x="400453" y="57328"/>
                        <a:pt x="354281" y="57328"/>
                      </a:cubicBezTo>
                      <a:cubicBezTo>
                        <a:pt x="332714" y="57328"/>
                        <a:pt x="313887" y="64252"/>
                        <a:pt x="297799" y="78048"/>
                      </a:cubicBezTo>
                      <a:cubicBezTo>
                        <a:pt x="281711" y="91845"/>
                        <a:pt x="273294" y="112017"/>
                        <a:pt x="272547" y="138515"/>
                      </a:cubicBezTo>
                      <a:lnTo>
                        <a:pt x="272547" y="306615"/>
                      </a:lnTo>
                      <a:lnTo>
                        <a:pt x="208943" y="306615"/>
                      </a:lnTo>
                      <a:lnTo>
                        <a:pt x="208943" y="140806"/>
                      </a:lnTo>
                      <a:cubicBezTo>
                        <a:pt x="208943" y="112067"/>
                        <a:pt x="203812" y="90949"/>
                        <a:pt x="193602" y="77501"/>
                      </a:cubicBezTo>
                      <a:cubicBezTo>
                        <a:pt x="183391" y="64052"/>
                        <a:pt x="167303" y="57328"/>
                        <a:pt x="145338" y="57328"/>
                      </a:cubicBezTo>
                      <a:cubicBezTo>
                        <a:pt x="123373" y="57328"/>
                        <a:pt x="104247" y="64600"/>
                        <a:pt x="88010" y="79194"/>
                      </a:cubicBezTo>
                      <a:cubicBezTo>
                        <a:pt x="71773" y="93788"/>
                        <a:pt x="63604" y="115105"/>
                        <a:pt x="63604" y="143097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B0A1DA1E-A301-4D8F-9604-AFF214A69618}"/>
                    </a:ext>
                  </a:extLst>
                </p:cNvPr>
                <p:cNvSpPr/>
                <p:nvPr/>
              </p:nvSpPr>
              <p:spPr>
                <a:xfrm>
                  <a:off x="1584975" y="2579565"/>
                  <a:ext cx="300389" cy="311147"/>
                </a:xfrm>
                <a:custGeom>
                  <a:avLst/>
                  <a:gdLst>
                    <a:gd name="connsiteX0" fmla="*/ 300389 w 300389"/>
                    <a:gd name="connsiteY0" fmla="*/ 183341 h 311147"/>
                    <a:gd name="connsiteX1" fmla="*/ 63604 w 300389"/>
                    <a:gd name="connsiteY1" fmla="*/ 183341 h 311147"/>
                    <a:gd name="connsiteX2" fmla="*/ 93688 w 300389"/>
                    <a:gd name="connsiteY2" fmla="*/ 236436 h 311147"/>
                    <a:gd name="connsiteX3" fmla="*/ 157292 w 300389"/>
                    <a:gd name="connsiteY3" fmla="*/ 256608 h 311147"/>
                    <a:gd name="connsiteX4" fmla="*/ 243609 w 300389"/>
                    <a:gd name="connsiteY4" fmla="*/ 220847 h 311147"/>
                    <a:gd name="connsiteX5" fmla="*/ 279968 w 300389"/>
                    <a:gd name="connsiteY5" fmla="*/ 260593 h 311147"/>
                    <a:gd name="connsiteX6" fmla="*/ 152760 w 300389"/>
                    <a:gd name="connsiteY6" fmla="*/ 311148 h 311147"/>
                    <a:gd name="connsiteX7" fmla="*/ 44578 w 300389"/>
                    <a:gd name="connsiteY7" fmla="*/ 268861 h 311147"/>
                    <a:gd name="connsiteX8" fmla="*/ 0 w 300389"/>
                    <a:gd name="connsiteY8" fmla="*/ 155300 h 311147"/>
                    <a:gd name="connsiteX9" fmla="*/ 45424 w 300389"/>
                    <a:gd name="connsiteY9" fmla="*/ 42038 h 311147"/>
                    <a:gd name="connsiteX10" fmla="*/ 152461 w 300389"/>
                    <a:gd name="connsiteY10" fmla="*/ 0 h 311147"/>
                    <a:gd name="connsiteX11" fmla="*/ 257206 w 300389"/>
                    <a:gd name="connsiteY11" fmla="*/ 37206 h 311147"/>
                    <a:gd name="connsiteX12" fmla="*/ 300339 w 300389"/>
                    <a:gd name="connsiteY12" fmla="*/ 139710 h 311147"/>
                    <a:gd name="connsiteX13" fmla="*/ 300339 w 300389"/>
                    <a:gd name="connsiteY13" fmla="*/ 183341 h 311147"/>
                    <a:gd name="connsiteX14" fmla="*/ 63604 w 300389"/>
                    <a:gd name="connsiteY14" fmla="*/ 133385 h 311147"/>
                    <a:gd name="connsiteX15" fmla="*/ 236785 w 300389"/>
                    <a:gd name="connsiteY15" fmla="*/ 133385 h 311147"/>
                    <a:gd name="connsiteX16" fmla="*/ 212927 w 300389"/>
                    <a:gd name="connsiteY16" fmla="*/ 74911 h 311147"/>
                    <a:gd name="connsiteX17" fmla="*/ 154154 w 300389"/>
                    <a:gd name="connsiteY17" fmla="*/ 54489 h 311147"/>
                    <a:gd name="connsiteX18" fmla="*/ 91397 w 300389"/>
                    <a:gd name="connsiteY18" fmla="*/ 75807 h 311147"/>
                    <a:gd name="connsiteX19" fmla="*/ 63604 w 300389"/>
                    <a:gd name="connsiteY19" fmla="*/ 133385 h 31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00389" h="311147">
                      <a:moveTo>
                        <a:pt x="300389" y="183341"/>
                      </a:moveTo>
                      <a:lnTo>
                        <a:pt x="63604" y="183341"/>
                      </a:lnTo>
                      <a:cubicBezTo>
                        <a:pt x="65098" y="205307"/>
                        <a:pt x="75160" y="222988"/>
                        <a:pt x="93688" y="236436"/>
                      </a:cubicBezTo>
                      <a:cubicBezTo>
                        <a:pt x="112216" y="249884"/>
                        <a:pt x="133434" y="256608"/>
                        <a:pt x="157292" y="256608"/>
                      </a:cubicBezTo>
                      <a:cubicBezTo>
                        <a:pt x="195146" y="256608"/>
                        <a:pt x="223935" y="244704"/>
                        <a:pt x="243609" y="220847"/>
                      </a:cubicBezTo>
                      <a:lnTo>
                        <a:pt x="279968" y="260593"/>
                      </a:lnTo>
                      <a:cubicBezTo>
                        <a:pt x="247394" y="294313"/>
                        <a:pt x="205008" y="311148"/>
                        <a:pt x="152760" y="311148"/>
                      </a:cubicBezTo>
                      <a:cubicBezTo>
                        <a:pt x="110374" y="311148"/>
                        <a:pt x="74313" y="297052"/>
                        <a:pt x="44578" y="268861"/>
                      </a:cubicBezTo>
                      <a:cubicBezTo>
                        <a:pt x="14843" y="240670"/>
                        <a:pt x="0" y="202816"/>
                        <a:pt x="0" y="155300"/>
                      </a:cubicBezTo>
                      <a:cubicBezTo>
                        <a:pt x="0" y="107783"/>
                        <a:pt x="15142" y="70029"/>
                        <a:pt x="45424" y="42038"/>
                      </a:cubicBezTo>
                      <a:cubicBezTo>
                        <a:pt x="75708" y="14046"/>
                        <a:pt x="111370" y="0"/>
                        <a:pt x="152461" y="0"/>
                      </a:cubicBezTo>
                      <a:cubicBezTo>
                        <a:pt x="193552" y="0"/>
                        <a:pt x="228467" y="12402"/>
                        <a:pt x="257206" y="37206"/>
                      </a:cubicBezTo>
                      <a:cubicBezTo>
                        <a:pt x="285945" y="62010"/>
                        <a:pt x="300339" y="96178"/>
                        <a:pt x="300339" y="139710"/>
                      </a:cubicBezTo>
                      <a:lnTo>
                        <a:pt x="300339" y="183341"/>
                      </a:lnTo>
                      <a:close/>
                      <a:moveTo>
                        <a:pt x="63604" y="133385"/>
                      </a:moveTo>
                      <a:lnTo>
                        <a:pt x="236785" y="133385"/>
                      </a:lnTo>
                      <a:cubicBezTo>
                        <a:pt x="236785" y="108033"/>
                        <a:pt x="228816" y="88508"/>
                        <a:pt x="212927" y="74911"/>
                      </a:cubicBezTo>
                      <a:cubicBezTo>
                        <a:pt x="197039" y="61263"/>
                        <a:pt x="177414" y="54489"/>
                        <a:pt x="154154" y="54489"/>
                      </a:cubicBezTo>
                      <a:cubicBezTo>
                        <a:pt x="130894" y="54489"/>
                        <a:pt x="109975" y="61612"/>
                        <a:pt x="91397" y="75807"/>
                      </a:cubicBezTo>
                      <a:cubicBezTo>
                        <a:pt x="72868" y="89952"/>
                        <a:pt x="63604" y="109178"/>
                        <a:pt x="63604" y="133385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55A9F18-1BD5-4AD2-91C4-3D04563A3BFD}"/>
                    </a:ext>
                  </a:extLst>
                </p:cNvPr>
                <p:cNvSpPr/>
                <p:nvPr/>
              </p:nvSpPr>
              <p:spPr>
                <a:xfrm>
                  <a:off x="1955194" y="2579515"/>
                  <a:ext cx="161824" cy="306615"/>
                </a:xfrm>
                <a:custGeom>
                  <a:avLst/>
                  <a:gdLst>
                    <a:gd name="connsiteX0" fmla="*/ 158438 w 161824"/>
                    <a:gd name="connsiteY0" fmla="*/ 64152 h 306615"/>
                    <a:gd name="connsiteX1" fmla="*/ 87462 w 161824"/>
                    <a:gd name="connsiteY1" fmla="*/ 94834 h 306615"/>
                    <a:gd name="connsiteX2" fmla="*/ 63604 w 161824"/>
                    <a:gd name="connsiteY2" fmla="*/ 177165 h 306615"/>
                    <a:gd name="connsiteX3" fmla="*/ 63604 w 161824"/>
                    <a:gd name="connsiteY3" fmla="*/ 306615 h 306615"/>
                    <a:gd name="connsiteX4" fmla="*/ 0 w 161824"/>
                    <a:gd name="connsiteY4" fmla="*/ 306615 h 306615"/>
                    <a:gd name="connsiteX5" fmla="*/ 0 w 161824"/>
                    <a:gd name="connsiteY5" fmla="*/ 4532 h 306615"/>
                    <a:gd name="connsiteX6" fmla="*/ 63604 w 161824"/>
                    <a:gd name="connsiteY6" fmla="*/ 4532 h 306615"/>
                    <a:gd name="connsiteX7" fmla="*/ 63604 w 161824"/>
                    <a:gd name="connsiteY7" fmla="*/ 65298 h 306615"/>
                    <a:gd name="connsiteX8" fmla="*/ 105343 w 161824"/>
                    <a:gd name="connsiteY8" fmla="*/ 18728 h 306615"/>
                    <a:gd name="connsiteX9" fmla="*/ 161277 w 161824"/>
                    <a:gd name="connsiteY9" fmla="*/ 0 h 306615"/>
                    <a:gd name="connsiteX10" fmla="*/ 161825 w 161824"/>
                    <a:gd name="connsiteY10" fmla="*/ 64152 h 306615"/>
                    <a:gd name="connsiteX11" fmla="*/ 158438 w 161824"/>
                    <a:gd name="connsiteY11" fmla="*/ 64152 h 30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1824" h="306615">
                      <a:moveTo>
                        <a:pt x="158438" y="64152"/>
                      </a:moveTo>
                      <a:cubicBezTo>
                        <a:pt x="127009" y="64152"/>
                        <a:pt x="103351" y="74363"/>
                        <a:pt x="87462" y="94834"/>
                      </a:cubicBezTo>
                      <a:cubicBezTo>
                        <a:pt x="71574" y="115304"/>
                        <a:pt x="63604" y="142748"/>
                        <a:pt x="63604" y="177165"/>
                      </a:cubicBezTo>
                      <a:lnTo>
                        <a:pt x="63604" y="306615"/>
                      </a:lnTo>
                      <a:lnTo>
                        <a:pt x="0" y="306615"/>
                      </a:lnTo>
                      <a:lnTo>
                        <a:pt x="0" y="4532"/>
                      </a:lnTo>
                      <a:lnTo>
                        <a:pt x="63604" y="4532"/>
                      </a:lnTo>
                      <a:lnTo>
                        <a:pt x="63604" y="65298"/>
                      </a:lnTo>
                      <a:cubicBezTo>
                        <a:pt x="73815" y="46371"/>
                        <a:pt x="87711" y="30881"/>
                        <a:pt x="105343" y="18728"/>
                      </a:cubicBezTo>
                      <a:cubicBezTo>
                        <a:pt x="122925" y="6624"/>
                        <a:pt x="141603" y="349"/>
                        <a:pt x="161277" y="0"/>
                      </a:cubicBezTo>
                      <a:lnTo>
                        <a:pt x="161825" y="64152"/>
                      </a:lnTo>
                      <a:cubicBezTo>
                        <a:pt x="160679" y="64152"/>
                        <a:pt x="159534" y="64152"/>
                        <a:pt x="158438" y="64152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E73ECB61-2662-43A2-97F6-382BE24FCCD9}"/>
                    </a:ext>
                  </a:extLst>
                </p:cNvPr>
                <p:cNvSpPr/>
                <p:nvPr/>
              </p:nvSpPr>
              <p:spPr>
                <a:xfrm>
                  <a:off x="2161895" y="2579515"/>
                  <a:ext cx="298098" cy="428145"/>
                </a:xfrm>
                <a:custGeom>
                  <a:avLst/>
                  <a:gdLst>
                    <a:gd name="connsiteX0" fmla="*/ 298098 w 298098"/>
                    <a:gd name="connsiteY0" fmla="*/ 4532 h 428145"/>
                    <a:gd name="connsiteX1" fmla="*/ 298098 w 298098"/>
                    <a:gd name="connsiteY1" fmla="*/ 268014 h 428145"/>
                    <a:gd name="connsiteX2" fmla="*/ 254666 w 298098"/>
                    <a:gd name="connsiteY2" fmla="*/ 388100 h 428145"/>
                    <a:gd name="connsiteX3" fmla="*/ 143097 w 298098"/>
                    <a:gd name="connsiteY3" fmla="*/ 428145 h 428145"/>
                    <a:gd name="connsiteX4" fmla="*/ 19873 w 298098"/>
                    <a:gd name="connsiteY4" fmla="*/ 385560 h 428145"/>
                    <a:gd name="connsiteX5" fmla="*/ 49957 w 298098"/>
                    <a:gd name="connsiteY5" fmla="*/ 337297 h 428145"/>
                    <a:gd name="connsiteX6" fmla="*/ 139411 w 298098"/>
                    <a:gd name="connsiteY6" fmla="*/ 370817 h 428145"/>
                    <a:gd name="connsiteX7" fmla="*/ 210935 w 298098"/>
                    <a:gd name="connsiteY7" fmla="*/ 347557 h 428145"/>
                    <a:gd name="connsiteX8" fmla="*/ 237333 w 298098"/>
                    <a:gd name="connsiteY8" fmla="*/ 273194 h 428145"/>
                    <a:gd name="connsiteX9" fmla="*/ 237333 w 298098"/>
                    <a:gd name="connsiteY9" fmla="*/ 234593 h 428145"/>
                    <a:gd name="connsiteX10" fmla="*/ 196740 w 298098"/>
                    <a:gd name="connsiteY10" fmla="*/ 277179 h 428145"/>
                    <a:gd name="connsiteX11" fmla="*/ 137419 w 298098"/>
                    <a:gd name="connsiteY11" fmla="*/ 293067 h 428145"/>
                    <a:gd name="connsiteX12" fmla="*/ 38601 w 298098"/>
                    <a:gd name="connsiteY12" fmla="*/ 251030 h 428145"/>
                    <a:gd name="connsiteX13" fmla="*/ 0 w 298098"/>
                    <a:gd name="connsiteY13" fmla="*/ 146534 h 428145"/>
                    <a:gd name="connsiteX14" fmla="*/ 38601 w 298098"/>
                    <a:gd name="connsiteY14" fmla="*/ 42038 h 428145"/>
                    <a:gd name="connsiteX15" fmla="*/ 137120 w 298098"/>
                    <a:gd name="connsiteY15" fmla="*/ 0 h 428145"/>
                    <a:gd name="connsiteX16" fmla="*/ 234494 w 298098"/>
                    <a:gd name="connsiteY16" fmla="*/ 49409 h 428145"/>
                    <a:gd name="connsiteX17" fmla="*/ 234494 w 298098"/>
                    <a:gd name="connsiteY17" fmla="*/ 4532 h 428145"/>
                    <a:gd name="connsiteX18" fmla="*/ 298098 w 298098"/>
                    <a:gd name="connsiteY18" fmla="*/ 4532 h 428145"/>
                    <a:gd name="connsiteX19" fmla="*/ 62459 w 298098"/>
                    <a:gd name="connsiteY19" fmla="*/ 143944 h 428145"/>
                    <a:gd name="connsiteX20" fmla="*/ 85470 w 298098"/>
                    <a:gd name="connsiteY20" fmla="*/ 208096 h 428145"/>
                    <a:gd name="connsiteX21" fmla="*/ 147381 w 298098"/>
                    <a:gd name="connsiteY21" fmla="*/ 235091 h 428145"/>
                    <a:gd name="connsiteX22" fmla="*/ 210387 w 298098"/>
                    <a:gd name="connsiteY22" fmla="*/ 208992 h 428145"/>
                    <a:gd name="connsiteX23" fmla="*/ 234494 w 298098"/>
                    <a:gd name="connsiteY23" fmla="*/ 143994 h 428145"/>
                    <a:gd name="connsiteX24" fmla="*/ 210088 w 298098"/>
                    <a:gd name="connsiteY24" fmla="*/ 78148 h 428145"/>
                    <a:gd name="connsiteX25" fmla="*/ 147082 w 298098"/>
                    <a:gd name="connsiteY25" fmla="*/ 51152 h 428145"/>
                    <a:gd name="connsiteX26" fmla="*/ 85470 w 298098"/>
                    <a:gd name="connsiteY26" fmla="*/ 78995 h 428145"/>
                    <a:gd name="connsiteX27" fmla="*/ 62459 w 298098"/>
                    <a:gd name="connsiteY27" fmla="*/ 143944 h 428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98098" h="428145">
                      <a:moveTo>
                        <a:pt x="298098" y="4532"/>
                      </a:moveTo>
                      <a:lnTo>
                        <a:pt x="298098" y="268014"/>
                      </a:lnTo>
                      <a:cubicBezTo>
                        <a:pt x="298098" y="321408"/>
                        <a:pt x="283604" y="361403"/>
                        <a:pt x="254666" y="388100"/>
                      </a:cubicBezTo>
                      <a:cubicBezTo>
                        <a:pt x="225728" y="414797"/>
                        <a:pt x="188522" y="428145"/>
                        <a:pt x="143097" y="428145"/>
                      </a:cubicBezTo>
                      <a:cubicBezTo>
                        <a:pt x="97673" y="428145"/>
                        <a:pt x="56581" y="413950"/>
                        <a:pt x="19873" y="385560"/>
                      </a:cubicBezTo>
                      <a:lnTo>
                        <a:pt x="49957" y="337297"/>
                      </a:lnTo>
                      <a:cubicBezTo>
                        <a:pt x="79493" y="359610"/>
                        <a:pt x="109278" y="370817"/>
                        <a:pt x="139411" y="370817"/>
                      </a:cubicBezTo>
                      <a:cubicBezTo>
                        <a:pt x="169545" y="370817"/>
                        <a:pt x="193353" y="363047"/>
                        <a:pt x="210935" y="347557"/>
                      </a:cubicBezTo>
                      <a:cubicBezTo>
                        <a:pt x="228517" y="332017"/>
                        <a:pt x="237333" y="307263"/>
                        <a:pt x="237333" y="273194"/>
                      </a:cubicBezTo>
                      <a:lnTo>
                        <a:pt x="237333" y="234593"/>
                      </a:lnTo>
                      <a:cubicBezTo>
                        <a:pt x="227869" y="252375"/>
                        <a:pt x="214322" y="266570"/>
                        <a:pt x="196740" y="277179"/>
                      </a:cubicBezTo>
                      <a:cubicBezTo>
                        <a:pt x="179158" y="287788"/>
                        <a:pt x="159334" y="293067"/>
                        <a:pt x="137419" y="293067"/>
                      </a:cubicBezTo>
                      <a:cubicBezTo>
                        <a:pt x="97274" y="293067"/>
                        <a:pt x="64351" y="279072"/>
                        <a:pt x="38601" y="251030"/>
                      </a:cubicBezTo>
                      <a:cubicBezTo>
                        <a:pt x="12850" y="223038"/>
                        <a:pt x="0" y="188223"/>
                        <a:pt x="0" y="146534"/>
                      </a:cubicBezTo>
                      <a:cubicBezTo>
                        <a:pt x="0" y="104895"/>
                        <a:pt x="12850" y="70079"/>
                        <a:pt x="38601" y="42038"/>
                      </a:cubicBezTo>
                      <a:cubicBezTo>
                        <a:pt x="64351" y="14046"/>
                        <a:pt x="97175" y="0"/>
                        <a:pt x="137120" y="0"/>
                      </a:cubicBezTo>
                      <a:cubicBezTo>
                        <a:pt x="177066" y="0"/>
                        <a:pt x="209540" y="16486"/>
                        <a:pt x="234494" y="49409"/>
                      </a:cubicBezTo>
                      <a:lnTo>
                        <a:pt x="234494" y="4532"/>
                      </a:lnTo>
                      <a:lnTo>
                        <a:pt x="298098" y="4532"/>
                      </a:lnTo>
                      <a:close/>
                      <a:moveTo>
                        <a:pt x="62459" y="143944"/>
                      </a:moveTo>
                      <a:cubicBezTo>
                        <a:pt x="62459" y="168748"/>
                        <a:pt x="70129" y="190115"/>
                        <a:pt x="85470" y="208096"/>
                      </a:cubicBezTo>
                      <a:cubicBezTo>
                        <a:pt x="100811" y="226076"/>
                        <a:pt x="121431" y="235091"/>
                        <a:pt x="147381" y="235091"/>
                      </a:cubicBezTo>
                      <a:cubicBezTo>
                        <a:pt x="173330" y="235091"/>
                        <a:pt x="194299" y="226375"/>
                        <a:pt x="210387" y="208992"/>
                      </a:cubicBezTo>
                      <a:cubicBezTo>
                        <a:pt x="226475" y="191560"/>
                        <a:pt x="234494" y="169893"/>
                        <a:pt x="234494" y="143994"/>
                      </a:cubicBezTo>
                      <a:cubicBezTo>
                        <a:pt x="234494" y="118094"/>
                        <a:pt x="226375" y="96129"/>
                        <a:pt x="210088" y="78148"/>
                      </a:cubicBezTo>
                      <a:cubicBezTo>
                        <a:pt x="193801" y="60167"/>
                        <a:pt x="172782" y="51152"/>
                        <a:pt x="147082" y="51152"/>
                      </a:cubicBezTo>
                      <a:cubicBezTo>
                        <a:pt x="121331" y="51152"/>
                        <a:pt x="100811" y="60417"/>
                        <a:pt x="85470" y="78995"/>
                      </a:cubicBezTo>
                      <a:cubicBezTo>
                        <a:pt x="70129" y="97473"/>
                        <a:pt x="62459" y="119140"/>
                        <a:pt x="62459" y="143944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47A7D1E6-1BAE-4F5F-8AC8-BA395AEAAEBE}"/>
                    </a:ext>
                  </a:extLst>
                </p:cNvPr>
                <p:cNvSpPr/>
                <p:nvPr/>
              </p:nvSpPr>
              <p:spPr>
                <a:xfrm>
                  <a:off x="2532613" y="2579565"/>
                  <a:ext cx="300389" cy="311147"/>
                </a:xfrm>
                <a:custGeom>
                  <a:avLst/>
                  <a:gdLst>
                    <a:gd name="connsiteX0" fmla="*/ 300389 w 300389"/>
                    <a:gd name="connsiteY0" fmla="*/ 183341 h 311147"/>
                    <a:gd name="connsiteX1" fmla="*/ 63604 w 300389"/>
                    <a:gd name="connsiteY1" fmla="*/ 183341 h 311147"/>
                    <a:gd name="connsiteX2" fmla="*/ 93688 w 300389"/>
                    <a:gd name="connsiteY2" fmla="*/ 236436 h 311147"/>
                    <a:gd name="connsiteX3" fmla="*/ 157292 w 300389"/>
                    <a:gd name="connsiteY3" fmla="*/ 256608 h 311147"/>
                    <a:gd name="connsiteX4" fmla="*/ 243609 w 300389"/>
                    <a:gd name="connsiteY4" fmla="*/ 220847 h 311147"/>
                    <a:gd name="connsiteX5" fmla="*/ 279968 w 300389"/>
                    <a:gd name="connsiteY5" fmla="*/ 260593 h 311147"/>
                    <a:gd name="connsiteX6" fmla="*/ 152760 w 300389"/>
                    <a:gd name="connsiteY6" fmla="*/ 311148 h 311147"/>
                    <a:gd name="connsiteX7" fmla="*/ 44578 w 300389"/>
                    <a:gd name="connsiteY7" fmla="*/ 268861 h 311147"/>
                    <a:gd name="connsiteX8" fmla="*/ 0 w 300389"/>
                    <a:gd name="connsiteY8" fmla="*/ 155300 h 311147"/>
                    <a:gd name="connsiteX9" fmla="*/ 45424 w 300389"/>
                    <a:gd name="connsiteY9" fmla="*/ 42038 h 311147"/>
                    <a:gd name="connsiteX10" fmla="*/ 152461 w 300389"/>
                    <a:gd name="connsiteY10" fmla="*/ 0 h 311147"/>
                    <a:gd name="connsiteX11" fmla="*/ 257206 w 300389"/>
                    <a:gd name="connsiteY11" fmla="*/ 37206 h 311147"/>
                    <a:gd name="connsiteX12" fmla="*/ 300340 w 300389"/>
                    <a:gd name="connsiteY12" fmla="*/ 139710 h 311147"/>
                    <a:gd name="connsiteX13" fmla="*/ 300340 w 300389"/>
                    <a:gd name="connsiteY13" fmla="*/ 183341 h 311147"/>
                    <a:gd name="connsiteX14" fmla="*/ 63604 w 300389"/>
                    <a:gd name="connsiteY14" fmla="*/ 133385 h 311147"/>
                    <a:gd name="connsiteX15" fmla="*/ 236785 w 300389"/>
                    <a:gd name="connsiteY15" fmla="*/ 133385 h 311147"/>
                    <a:gd name="connsiteX16" fmla="*/ 212927 w 300389"/>
                    <a:gd name="connsiteY16" fmla="*/ 74911 h 311147"/>
                    <a:gd name="connsiteX17" fmla="*/ 154154 w 300389"/>
                    <a:gd name="connsiteY17" fmla="*/ 54489 h 311147"/>
                    <a:gd name="connsiteX18" fmla="*/ 91397 w 300389"/>
                    <a:gd name="connsiteY18" fmla="*/ 75807 h 311147"/>
                    <a:gd name="connsiteX19" fmla="*/ 63604 w 300389"/>
                    <a:gd name="connsiteY19" fmla="*/ 133385 h 311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00389" h="311147">
                      <a:moveTo>
                        <a:pt x="300389" y="183341"/>
                      </a:moveTo>
                      <a:lnTo>
                        <a:pt x="63604" y="183341"/>
                      </a:lnTo>
                      <a:cubicBezTo>
                        <a:pt x="65098" y="205307"/>
                        <a:pt x="75160" y="222988"/>
                        <a:pt x="93688" y="236436"/>
                      </a:cubicBezTo>
                      <a:cubicBezTo>
                        <a:pt x="112216" y="249884"/>
                        <a:pt x="133434" y="256608"/>
                        <a:pt x="157292" y="256608"/>
                      </a:cubicBezTo>
                      <a:cubicBezTo>
                        <a:pt x="195146" y="256608"/>
                        <a:pt x="223935" y="244704"/>
                        <a:pt x="243609" y="220847"/>
                      </a:cubicBezTo>
                      <a:lnTo>
                        <a:pt x="279968" y="260593"/>
                      </a:lnTo>
                      <a:cubicBezTo>
                        <a:pt x="247394" y="294313"/>
                        <a:pt x="205008" y="311148"/>
                        <a:pt x="152760" y="311148"/>
                      </a:cubicBezTo>
                      <a:cubicBezTo>
                        <a:pt x="110374" y="311148"/>
                        <a:pt x="74313" y="297052"/>
                        <a:pt x="44578" y="268861"/>
                      </a:cubicBezTo>
                      <a:cubicBezTo>
                        <a:pt x="14843" y="240670"/>
                        <a:pt x="0" y="202816"/>
                        <a:pt x="0" y="155300"/>
                      </a:cubicBezTo>
                      <a:cubicBezTo>
                        <a:pt x="0" y="107783"/>
                        <a:pt x="15141" y="70029"/>
                        <a:pt x="45424" y="42038"/>
                      </a:cubicBezTo>
                      <a:cubicBezTo>
                        <a:pt x="75707" y="14046"/>
                        <a:pt x="111370" y="0"/>
                        <a:pt x="152461" y="0"/>
                      </a:cubicBezTo>
                      <a:cubicBezTo>
                        <a:pt x="193552" y="0"/>
                        <a:pt x="228467" y="12402"/>
                        <a:pt x="257206" y="37206"/>
                      </a:cubicBezTo>
                      <a:cubicBezTo>
                        <a:pt x="285945" y="62010"/>
                        <a:pt x="300340" y="96178"/>
                        <a:pt x="300340" y="139710"/>
                      </a:cubicBezTo>
                      <a:lnTo>
                        <a:pt x="300340" y="183341"/>
                      </a:lnTo>
                      <a:close/>
                      <a:moveTo>
                        <a:pt x="63604" y="133385"/>
                      </a:moveTo>
                      <a:lnTo>
                        <a:pt x="236785" y="133385"/>
                      </a:lnTo>
                      <a:cubicBezTo>
                        <a:pt x="236785" y="108033"/>
                        <a:pt x="228816" y="88508"/>
                        <a:pt x="212927" y="74911"/>
                      </a:cubicBezTo>
                      <a:cubicBezTo>
                        <a:pt x="197038" y="61263"/>
                        <a:pt x="177414" y="54489"/>
                        <a:pt x="154154" y="54489"/>
                      </a:cubicBezTo>
                      <a:cubicBezTo>
                        <a:pt x="130894" y="54489"/>
                        <a:pt x="109975" y="61612"/>
                        <a:pt x="91397" y="75807"/>
                      </a:cubicBezTo>
                      <a:cubicBezTo>
                        <a:pt x="72918" y="89952"/>
                        <a:pt x="63604" y="109178"/>
                        <a:pt x="63604" y="133385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7F6DACA-4776-46BC-A22D-B65E8979E8D1}"/>
                    </a:ext>
                  </a:extLst>
                </p:cNvPr>
                <p:cNvSpPr/>
                <p:nvPr/>
              </p:nvSpPr>
              <p:spPr>
                <a:xfrm>
                  <a:off x="2902832" y="2579515"/>
                  <a:ext cx="278224" cy="306615"/>
                </a:xfrm>
                <a:custGeom>
                  <a:avLst/>
                  <a:gdLst>
                    <a:gd name="connsiteX0" fmla="*/ 63604 w 278224"/>
                    <a:gd name="connsiteY0" fmla="*/ 143097 h 306615"/>
                    <a:gd name="connsiteX1" fmla="*/ 63604 w 278224"/>
                    <a:gd name="connsiteY1" fmla="*/ 306615 h 306615"/>
                    <a:gd name="connsiteX2" fmla="*/ 0 w 278224"/>
                    <a:gd name="connsiteY2" fmla="*/ 306615 h 306615"/>
                    <a:gd name="connsiteX3" fmla="*/ 0 w 278224"/>
                    <a:gd name="connsiteY3" fmla="*/ 4532 h 306615"/>
                    <a:gd name="connsiteX4" fmla="*/ 63604 w 278224"/>
                    <a:gd name="connsiteY4" fmla="*/ 4532 h 306615"/>
                    <a:gd name="connsiteX5" fmla="*/ 63604 w 278224"/>
                    <a:gd name="connsiteY5" fmla="*/ 59620 h 306615"/>
                    <a:gd name="connsiteX6" fmla="*/ 105891 w 278224"/>
                    <a:gd name="connsiteY6" fmla="*/ 15889 h 306615"/>
                    <a:gd name="connsiteX7" fmla="*/ 164066 w 278224"/>
                    <a:gd name="connsiteY7" fmla="*/ 0 h 306615"/>
                    <a:gd name="connsiteX8" fmla="*/ 246697 w 278224"/>
                    <a:gd name="connsiteY8" fmla="*/ 31229 h 306615"/>
                    <a:gd name="connsiteX9" fmla="*/ 278225 w 278224"/>
                    <a:gd name="connsiteY9" fmla="*/ 121530 h 306615"/>
                    <a:gd name="connsiteX10" fmla="*/ 278225 w 278224"/>
                    <a:gd name="connsiteY10" fmla="*/ 306615 h 306615"/>
                    <a:gd name="connsiteX11" fmla="*/ 214621 w 278224"/>
                    <a:gd name="connsiteY11" fmla="*/ 306615 h 306615"/>
                    <a:gd name="connsiteX12" fmla="*/ 214621 w 278224"/>
                    <a:gd name="connsiteY12" fmla="*/ 140806 h 306615"/>
                    <a:gd name="connsiteX13" fmla="*/ 145338 w 278224"/>
                    <a:gd name="connsiteY13" fmla="*/ 57328 h 306615"/>
                    <a:gd name="connsiteX14" fmla="*/ 88010 w 278224"/>
                    <a:gd name="connsiteY14" fmla="*/ 79194 h 306615"/>
                    <a:gd name="connsiteX15" fmla="*/ 63604 w 278224"/>
                    <a:gd name="connsiteY15" fmla="*/ 143097 h 306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8224" h="306615">
                      <a:moveTo>
                        <a:pt x="63604" y="143097"/>
                      </a:moveTo>
                      <a:lnTo>
                        <a:pt x="63604" y="306615"/>
                      </a:lnTo>
                      <a:lnTo>
                        <a:pt x="0" y="306615"/>
                      </a:lnTo>
                      <a:lnTo>
                        <a:pt x="0" y="4532"/>
                      </a:lnTo>
                      <a:lnTo>
                        <a:pt x="63604" y="4532"/>
                      </a:lnTo>
                      <a:lnTo>
                        <a:pt x="63604" y="59620"/>
                      </a:lnTo>
                      <a:cubicBezTo>
                        <a:pt x="73815" y="41091"/>
                        <a:pt x="87910" y="26498"/>
                        <a:pt x="105891" y="15889"/>
                      </a:cubicBezTo>
                      <a:cubicBezTo>
                        <a:pt x="123871" y="5280"/>
                        <a:pt x="143247" y="0"/>
                        <a:pt x="164066" y="0"/>
                      </a:cubicBezTo>
                      <a:cubicBezTo>
                        <a:pt x="198134" y="0"/>
                        <a:pt x="225678" y="10410"/>
                        <a:pt x="246697" y="31229"/>
                      </a:cubicBezTo>
                      <a:cubicBezTo>
                        <a:pt x="267715" y="52049"/>
                        <a:pt x="278225" y="82133"/>
                        <a:pt x="278225" y="121530"/>
                      </a:cubicBezTo>
                      <a:lnTo>
                        <a:pt x="278225" y="306615"/>
                      </a:lnTo>
                      <a:lnTo>
                        <a:pt x="214621" y="306615"/>
                      </a:lnTo>
                      <a:lnTo>
                        <a:pt x="214621" y="140806"/>
                      </a:lnTo>
                      <a:cubicBezTo>
                        <a:pt x="214621" y="85171"/>
                        <a:pt x="191510" y="57328"/>
                        <a:pt x="145338" y="57328"/>
                      </a:cubicBezTo>
                      <a:cubicBezTo>
                        <a:pt x="123373" y="57328"/>
                        <a:pt x="104247" y="64600"/>
                        <a:pt x="88010" y="79194"/>
                      </a:cubicBezTo>
                      <a:cubicBezTo>
                        <a:pt x="71773" y="93788"/>
                        <a:pt x="63604" y="115105"/>
                        <a:pt x="63604" y="143097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385A89C-EA2D-46FA-9CAE-B41D6E431B60}"/>
                    </a:ext>
                  </a:extLst>
                </p:cNvPr>
                <p:cNvSpPr/>
                <p:nvPr/>
              </p:nvSpPr>
              <p:spPr>
                <a:xfrm>
                  <a:off x="3249791" y="2579465"/>
                  <a:ext cx="281064" cy="311197"/>
                </a:xfrm>
                <a:custGeom>
                  <a:avLst/>
                  <a:gdLst>
                    <a:gd name="connsiteX0" fmla="*/ 153856 w 281064"/>
                    <a:gd name="connsiteY0" fmla="*/ 311197 h 311197"/>
                    <a:gd name="connsiteX1" fmla="*/ 45425 w 281064"/>
                    <a:gd name="connsiteY1" fmla="*/ 268313 h 311197"/>
                    <a:gd name="connsiteX2" fmla="*/ 0 w 281064"/>
                    <a:gd name="connsiteY2" fmla="*/ 156147 h 311197"/>
                    <a:gd name="connsiteX3" fmla="*/ 47417 w 281064"/>
                    <a:gd name="connsiteY3" fmla="*/ 43432 h 311197"/>
                    <a:gd name="connsiteX4" fmla="*/ 162970 w 281064"/>
                    <a:gd name="connsiteY4" fmla="*/ 0 h 311197"/>
                    <a:gd name="connsiteX5" fmla="*/ 278225 w 281064"/>
                    <a:gd name="connsiteY5" fmla="*/ 47118 h 311197"/>
                    <a:gd name="connsiteX6" fmla="*/ 240770 w 281064"/>
                    <a:gd name="connsiteY6" fmla="*/ 93090 h 311197"/>
                    <a:gd name="connsiteX7" fmla="*/ 161825 w 281064"/>
                    <a:gd name="connsiteY7" fmla="*/ 59022 h 311197"/>
                    <a:gd name="connsiteX8" fmla="*/ 92841 w 281064"/>
                    <a:gd name="connsiteY8" fmla="*/ 85420 h 311197"/>
                    <a:gd name="connsiteX9" fmla="*/ 63604 w 281064"/>
                    <a:gd name="connsiteY9" fmla="*/ 153557 h 311197"/>
                    <a:gd name="connsiteX10" fmla="*/ 92542 w 281064"/>
                    <a:gd name="connsiteY10" fmla="*/ 224233 h 311197"/>
                    <a:gd name="connsiteX11" fmla="*/ 163817 w 281064"/>
                    <a:gd name="connsiteY11" fmla="*/ 253172 h 311197"/>
                    <a:gd name="connsiteX12" fmla="*/ 243609 w 281064"/>
                    <a:gd name="connsiteY12" fmla="*/ 214571 h 311197"/>
                    <a:gd name="connsiteX13" fmla="*/ 281064 w 281064"/>
                    <a:gd name="connsiteY13" fmla="*/ 255463 h 311197"/>
                    <a:gd name="connsiteX14" fmla="*/ 153856 w 281064"/>
                    <a:gd name="connsiteY14" fmla="*/ 311197 h 31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1064" h="311197">
                      <a:moveTo>
                        <a:pt x="153856" y="311197"/>
                      </a:moveTo>
                      <a:cubicBezTo>
                        <a:pt x="111818" y="311197"/>
                        <a:pt x="75708" y="296903"/>
                        <a:pt x="45425" y="268313"/>
                      </a:cubicBezTo>
                      <a:cubicBezTo>
                        <a:pt x="15142" y="239724"/>
                        <a:pt x="0" y="202368"/>
                        <a:pt x="0" y="156147"/>
                      </a:cubicBezTo>
                      <a:cubicBezTo>
                        <a:pt x="0" y="109975"/>
                        <a:pt x="15789" y="72420"/>
                        <a:pt x="47417" y="43432"/>
                      </a:cubicBezTo>
                      <a:cubicBezTo>
                        <a:pt x="78995" y="14494"/>
                        <a:pt x="117546" y="0"/>
                        <a:pt x="162970" y="0"/>
                      </a:cubicBezTo>
                      <a:cubicBezTo>
                        <a:pt x="208395" y="0"/>
                        <a:pt x="246797" y="15689"/>
                        <a:pt x="278225" y="47118"/>
                      </a:cubicBezTo>
                      <a:lnTo>
                        <a:pt x="240770" y="93090"/>
                      </a:lnTo>
                      <a:cubicBezTo>
                        <a:pt x="214671" y="70378"/>
                        <a:pt x="188323" y="59022"/>
                        <a:pt x="161825" y="59022"/>
                      </a:cubicBezTo>
                      <a:cubicBezTo>
                        <a:pt x="135327" y="59022"/>
                        <a:pt x="112316" y="67838"/>
                        <a:pt x="92841" y="85420"/>
                      </a:cubicBezTo>
                      <a:cubicBezTo>
                        <a:pt x="73317" y="103002"/>
                        <a:pt x="63604" y="125714"/>
                        <a:pt x="63604" y="153557"/>
                      </a:cubicBezTo>
                      <a:cubicBezTo>
                        <a:pt x="63604" y="181399"/>
                        <a:pt x="73267" y="204958"/>
                        <a:pt x="92542" y="224233"/>
                      </a:cubicBezTo>
                      <a:cubicBezTo>
                        <a:pt x="111818" y="243509"/>
                        <a:pt x="135576" y="253172"/>
                        <a:pt x="163817" y="253172"/>
                      </a:cubicBezTo>
                      <a:cubicBezTo>
                        <a:pt x="192008" y="253172"/>
                        <a:pt x="218605" y="240321"/>
                        <a:pt x="243609" y="214571"/>
                      </a:cubicBezTo>
                      <a:lnTo>
                        <a:pt x="281064" y="255463"/>
                      </a:lnTo>
                      <a:cubicBezTo>
                        <a:pt x="244356" y="292669"/>
                        <a:pt x="201920" y="311197"/>
                        <a:pt x="153856" y="311197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DAC1C00-6E89-4EAF-9788-3B22D2EE814A}"/>
                    </a:ext>
                  </a:extLst>
                </p:cNvPr>
                <p:cNvSpPr/>
                <p:nvPr/>
              </p:nvSpPr>
              <p:spPr>
                <a:xfrm>
                  <a:off x="3555809" y="2584048"/>
                  <a:ext cx="316875" cy="422467"/>
                </a:xfrm>
                <a:custGeom>
                  <a:avLst/>
                  <a:gdLst>
                    <a:gd name="connsiteX0" fmla="*/ 78945 w 316875"/>
                    <a:gd name="connsiteY0" fmla="*/ 422467 h 422467"/>
                    <a:gd name="connsiteX1" fmla="*/ 3985 w 316875"/>
                    <a:gd name="connsiteY1" fmla="*/ 392384 h 422467"/>
                    <a:gd name="connsiteX2" fmla="*/ 32923 w 316875"/>
                    <a:gd name="connsiteY2" fmla="*/ 340733 h 422467"/>
                    <a:gd name="connsiteX3" fmla="*/ 74114 w 316875"/>
                    <a:gd name="connsiteY3" fmla="*/ 359461 h 422467"/>
                    <a:gd name="connsiteX4" fmla="*/ 108730 w 316875"/>
                    <a:gd name="connsiteY4" fmla="*/ 344120 h 422467"/>
                    <a:gd name="connsiteX5" fmla="*/ 122078 w 316875"/>
                    <a:gd name="connsiteY5" fmla="*/ 310600 h 422467"/>
                    <a:gd name="connsiteX6" fmla="*/ 0 w 316875"/>
                    <a:gd name="connsiteY6" fmla="*/ 0 h 422467"/>
                    <a:gd name="connsiteX7" fmla="*/ 68137 w 316875"/>
                    <a:gd name="connsiteY7" fmla="*/ 0 h 422467"/>
                    <a:gd name="connsiteX8" fmla="*/ 158438 w 316875"/>
                    <a:gd name="connsiteY8" fmla="*/ 222590 h 422467"/>
                    <a:gd name="connsiteX9" fmla="*/ 248739 w 316875"/>
                    <a:gd name="connsiteY9" fmla="*/ 0 h 422467"/>
                    <a:gd name="connsiteX10" fmla="*/ 316876 w 316875"/>
                    <a:gd name="connsiteY10" fmla="*/ 0 h 422467"/>
                    <a:gd name="connsiteX11" fmla="*/ 170392 w 316875"/>
                    <a:gd name="connsiteY11" fmla="*/ 358863 h 422467"/>
                    <a:gd name="connsiteX12" fmla="*/ 132936 w 316875"/>
                    <a:gd name="connsiteY12" fmla="*/ 405433 h 422467"/>
                    <a:gd name="connsiteX13" fmla="*/ 78945 w 316875"/>
                    <a:gd name="connsiteY13" fmla="*/ 422467 h 422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16875" h="422467">
                      <a:moveTo>
                        <a:pt x="78945" y="422467"/>
                      </a:moveTo>
                      <a:cubicBezTo>
                        <a:pt x="51302" y="422467"/>
                        <a:pt x="26348" y="412456"/>
                        <a:pt x="3985" y="392384"/>
                      </a:cubicBezTo>
                      <a:lnTo>
                        <a:pt x="32923" y="340733"/>
                      </a:lnTo>
                      <a:cubicBezTo>
                        <a:pt x="46172" y="353235"/>
                        <a:pt x="59919" y="359461"/>
                        <a:pt x="74114" y="359461"/>
                      </a:cubicBezTo>
                      <a:cubicBezTo>
                        <a:pt x="88309" y="359461"/>
                        <a:pt x="99864" y="354331"/>
                        <a:pt x="108730" y="344120"/>
                      </a:cubicBezTo>
                      <a:cubicBezTo>
                        <a:pt x="117596" y="333910"/>
                        <a:pt x="122078" y="322753"/>
                        <a:pt x="122078" y="310600"/>
                      </a:cubicBezTo>
                      <a:cubicBezTo>
                        <a:pt x="122078" y="305320"/>
                        <a:pt x="81386" y="201770"/>
                        <a:pt x="0" y="0"/>
                      </a:cubicBezTo>
                      <a:lnTo>
                        <a:pt x="68137" y="0"/>
                      </a:lnTo>
                      <a:lnTo>
                        <a:pt x="158438" y="222590"/>
                      </a:lnTo>
                      <a:lnTo>
                        <a:pt x="248739" y="0"/>
                      </a:lnTo>
                      <a:lnTo>
                        <a:pt x="316876" y="0"/>
                      </a:lnTo>
                      <a:lnTo>
                        <a:pt x="170392" y="358863"/>
                      </a:lnTo>
                      <a:cubicBezTo>
                        <a:pt x="161675" y="378537"/>
                        <a:pt x="149174" y="394077"/>
                        <a:pt x="132936" y="405433"/>
                      </a:cubicBezTo>
                      <a:cubicBezTo>
                        <a:pt x="116600" y="416789"/>
                        <a:pt x="98619" y="422467"/>
                        <a:pt x="78945" y="422467"/>
                      </a:cubicBezTo>
                      <a:close/>
                    </a:path>
                  </a:pathLst>
                </a:custGeom>
                <a:solidFill>
                  <a:srgbClr val="141B26"/>
                </a:solidFill>
                <a:ln w="497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/>
                </a:p>
              </p:txBody>
            </p:sp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7A4667-2B06-419A-3D59-0F09C3489DD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6253C8-DCC2-6DAD-ECC7-9EDBECA67E8E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1E7FED67-58FD-3139-9C94-B3D591D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4FCAF2-F08A-BB36-5922-BFC93606E11B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8BA6293-FE43-6982-6375-05185F946C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42" y="1025250"/>
            <a:ext cx="3180115" cy="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9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Upcoming Webinars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7A4667-2B06-419A-3D59-0F09C3489DD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6253C8-DCC2-6DAD-ECC7-9EDBECA67E8E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1E7FED67-58FD-3139-9C94-B3D591D68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04FCAF2-F08A-BB36-5922-BFC93606E11B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AC5054-B41E-CB6E-FC72-1B95590C6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"/>
          <a:stretch/>
        </p:blipFill>
        <p:spPr>
          <a:xfrm>
            <a:off x="126988" y="2382019"/>
            <a:ext cx="5862332" cy="361747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55488B8D-4477-CBB4-F0E4-9493C187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4"/>
          <a:stretch/>
        </p:blipFill>
        <p:spPr>
          <a:xfrm>
            <a:off x="6202682" y="2399495"/>
            <a:ext cx="5862332" cy="361747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D50C59-60F4-4C42-FFDF-A38A8D416339}"/>
              </a:ext>
            </a:extLst>
          </p:cNvPr>
          <p:cNvSpPr txBox="1"/>
          <p:nvPr/>
        </p:nvSpPr>
        <p:spPr>
          <a:xfrm>
            <a:off x="0" y="1560048"/>
            <a:ext cx="12192000" cy="5019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Montserrat"/>
              </a:rPr>
              <a:t>Metric Compliance Module</a:t>
            </a:r>
            <a:endParaRPr lang="en-US" sz="2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07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526F67-D5DE-4FB9-81F7-8F894CF9B0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34"/>
            <a:ext cx="12192000" cy="6858134"/>
          </a:xfrm>
          <a:prstGeom prst="rect">
            <a:avLst/>
          </a:prstGeom>
          <a:solidFill>
            <a:srgbClr val="141B2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92B8D2-B7A2-4968-A335-D4ECC288A2FE}"/>
              </a:ext>
            </a:extLst>
          </p:cNvPr>
          <p:cNvGrpSpPr/>
          <p:nvPr/>
        </p:nvGrpSpPr>
        <p:grpSpPr>
          <a:xfrm>
            <a:off x="6075278" y="1562429"/>
            <a:ext cx="4905510" cy="3541238"/>
            <a:chOff x="6075278" y="1562613"/>
            <a:chExt cx="4905510" cy="35412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3640BF-73EC-472C-AE1E-0592E1F564DD}"/>
                </a:ext>
              </a:extLst>
            </p:cNvPr>
            <p:cNvSpPr txBox="1"/>
            <p:nvPr/>
          </p:nvSpPr>
          <p:spPr>
            <a:xfrm>
              <a:off x="6075278" y="1562613"/>
              <a:ext cx="490551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0" spc="0" baseline="0" dirty="0">
                  <a:solidFill>
                    <a:srgbClr val="E8F6FD"/>
                  </a:solidFill>
                  <a:latin typeface="Montserrat-Regular"/>
                  <a:sym typeface="Montserrat-Regular"/>
                  <a:rtl val="0"/>
                </a:rPr>
                <a:t>Thank You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CEBC662-CB45-4E1B-B671-8AD7C58A3951}"/>
                </a:ext>
              </a:extLst>
            </p:cNvPr>
            <p:cNvSpPr/>
            <p:nvPr/>
          </p:nvSpPr>
          <p:spPr>
            <a:xfrm>
              <a:off x="9641205" y="3289935"/>
              <a:ext cx="1180421" cy="53912"/>
            </a:xfrm>
            <a:custGeom>
              <a:avLst/>
              <a:gdLst>
                <a:gd name="connsiteX0" fmla="*/ 0 w 1381315"/>
                <a:gd name="connsiteY0" fmla="*/ 0 h 48386"/>
                <a:gd name="connsiteX1" fmla="*/ 1381315 w 1381315"/>
                <a:gd name="connsiteY1" fmla="*/ 0 h 48386"/>
                <a:gd name="connsiteX2" fmla="*/ 1381315 w 1381315"/>
                <a:gd name="connsiteY2" fmla="*/ 48387 h 48386"/>
                <a:gd name="connsiteX3" fmla="*/ 0 w 1381315"/>
                <a:gd name="connsiteY3" fmla="*/ 48387 h 48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315" h="48386">
                  <a:moveTo>
                    <a:pt x="0" y="0"/>
                  </a:moveTo>
                  <a:lnTo>
                    <a:pt x="1381315" y="0"/>
                  </a:lnTo>
                  <a:lnTo>
                    <a:pt x="1381315" y="48387"/>
                  </a:lnTo>
                  <a:lnTo>
                    <a:pt x="0" y="48387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F749B-21C6-4A40-BC59-3B27AE563CB9}"/>
                </a:ext>
              </a:extLst>
            </p:cNvPr>
            <p:cNvSpPr txBox="1"/>
            <p:nvPr/>
          </p:nvSpPr>
          <p:spPr>
            <a:xfrm>
              <a:off x="7695372" y="4406993"/>
              <a:ext cx="3285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107ABF"/>
                  </a:solidFill>
                  <a:latin typeface="Montserrat Light" panose="00000400000000000000" pitchFamily="50" charset="0"/>
                </a:rPr>
                <a:t>CUSTOMER SUCCESS MANAGER</a:t>
              </a:r>
              <a:endParaRPr lang="en-US" sz="1400" b="1" dirty="0">
                <a:solidFill>
                  <a:srgbClr val="107AB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57BF69-3A2D-4DA0-B237-5F4CE21E6CAD}"/>
                </a:ext>
              </a:extLst>
            </p:cNvPr>
            <p:cNvSpPr txBox="1"/>
            <p:nvPr/>
          </p:nvSpPr>
          <p:spPr>
            <a:xfrm>
              <a:off x="7695372" y="4796074"/>
              <a:ext cx="3285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107ABF"/>
                  </a:solidFill>
                  <a:latin typeface="Montserrat Light" panose="00000400000000000000" pitchFamily="50" charset="0"/>
                </a:rPr>
                <a:t>ktong@bridge-intel.com</a:t>
              </a:r>
              <a:endParaRPr lang="en-US" sz="1400" b="1" dirty="0">
                <a:solidFill>
                  <a:srgbClr val="107AB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055ADE-1040-4763-80F6-31A0F3FF6087}"/>
                </a:ext>
              </a:extLst>
            </p:cNvPr>
            <p:cNvSpPr txBox="1"/>
            <p:nvPr/>
          </p:nvSpPr>
          <p:spPr>
            <a:xfrm>
              <a:off x="7695372" y="4017912"/>
              <a:ext cx="328541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b="1" dirty="0">
                  <a:solidFill>
                    <a:srgbClr val="107ABF"/>
                  </a:solidFill>
                  <a:latin typeface="Montserrat Light" panose="00000400000000000000" pitchFamily="50" charset="0"/>
                </a:rPr>
                <a:t>KENNY TONG</a:t>
              </a:r>
              <a:endParaRPr lang="en-US" sz="1400" b="1" dirty="0">
                <a:solidFill>
                  <a:srgbClr val="107ABF"/>
                </a:solidFill>
              </a:endParaRPr>
            </a:p>
          </p:txBody>
        </p:sp>
      </p:grpSp>
      <p:grpSp>
        <p:nvGrpSpPr>
          <p:cNvPr id="117" name="Graphic 4">
            <a:extLst>
              <a:ext uri="{FF2B5EF4-FFF2-40B4-BE49-F238E27FC236}">
                <a16:creationId xmlns:a16="http://schemas.microsoft.com/office/drawing/2014/main" id="{6594B11A-13A2-495E-8780-4E964DF32515}"/>
              </a:ext>
            </a:extLst>
          </p:cNvPr>
          <p:cNvGrpSpPr/>
          <p:nvPr/>
        </p:nvGrpSpPr>
        <p:grpSpPr>
          <a:xfrm rot="16200000">
            <a:off x="-2255859" y="3047921"/>
            <a:ext cx="6858133" cy="762023"/>
            <a:chOff x="1509712" y="1200150"/>
            <a:chExt cx="9169907" cy="1018889"/>
          </a:xfrm>
          <a:solidFill>
            <a:srgbClr val="E8F6FD">
              <a:alpha val="5000"/>
            </a:srgbClr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43F2AC9-1061-4B99-8C53-E4E520E1374E}"/>
                </a:ext>
              </a:extLst>
            </p:cNvPr>
            <p:cNvSpPr/>
            <p:nvPr/>
          </p:nvSpPr>
          <p:spPr>
            <a:xfrm>
              <a:off x="2221705" y="1760315"/>
              <a:ext cx="458819" cy="458723"/>
            </a:xfrm>
            <a:custGeom>
              <a:avLst/>
              <a:gdLst>
                <a:gd name="connsiteX0" fmla="*/ 0 w 458819"/>
                <a:gd name="connsiteY0" fmla="*/ 191 h 458723"/>
                <a:gd name="connsiteX1" fmla="*/ 0 w 458819"/>
                <a:gd name="connsiteY1" fmla="*/ 191 h 458723"/>
                <a:gd name="connsiteX2" fmla="*/ 30004 w 458819"/>
                <a:gd name="connsiteY2" fmla="*/ 72676 h 458723"/>
                <a:gd name="connsiteX3" fmla="*/ 386048 w 458819"/>
                <a:gd name="connsiteY3" fmla="*/ 428720 h 458723"/>
                <a:gd name="connsiteX4" fmla="*/ 458534 w 458819"/>
                <a:gd name="connsiteY4" fmla="*/ 458724 h 458723"/>
                <a:gd name="connsiteX5" fmla="*/ 458819 w 458819"/>
                <a:gd name="connsiteY5" fmla="*/ 458724 h 458723"/>
                <a:gd name="connsiteX6" fmla="*/ 458819 w 458819"/>
                <a:gd name="connsiteY6" fmla="*/ 458629 h 458723"/>
                <a:gd name="connsiteX7" fmla="*/ 190 w 458819"/>
                <a:gd name="connsiteY7" fmla="*/ 0 h 458723"/>
                <a:gd name="connsiteX8" fmla="*/ 0 w 458819"/>
                <a:gd name="connsiteY8" fmla="*/ 191 h 45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723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720"/>
                  </a:lnTo>
                  <a:cubicBezTo>
                    <a:pt x="405289" y="447961"/>
                    <a:pt x="431292" y="458724"/>
                    <a:pt x="458534" y="458724"/>
                  </a:cubicBezTo>
                  <a:lnTo>
                    <a:pt x="458819" y="458724"/>
                  </a:lnTo>
                  <a:lnTo>
                    <a:pt x="458819" y="458629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05F47EA-40CC-4C02-8F58-366EB49C7F3D}"/>
                </a:ext>
              </a:extLst>
            </p:cNvPr>
            <p:cNvSpPr/>
            <p:nvPr/>
          </p:nvSpPr>
          <p:spPr>
            <a:xfrm>
              <a:off x="2221705" y="1910810"/>
              <a:ext cx="308229" cy="308133"/>
            </a:xfrm>
            <a:custGeom>
              <a:avLst/>
              <a:gdLst>
                <a:gd name="connsiteX0" fmla="*/ 308229 w 308229"/>
                <a:gd name="connsiteY0" fmla="*/ 308134 h 308133"/>
                <a:gd name="connsiteX1" fmla="*/ 308229 w 308229"/>
                <a:gd name="connsiteY1" fmla="*/ 308134 h 308133"/>
                <a:gd name="connsiteX2" fmla="*/ 0 w 308229"/>
                <a:gd name="connsiteY2" fmla="*/ 0 h 308133"/>
                <a:gd name="connsiteX3" fmla="*/ 0 w 308229"/>
                <a:gd name="connsiteY3" fmla="*/ 0 h 308133"/>
                <a:gd name="connsiteX4" fmla="*/ 30290 w 308229"/>
                <a:gd name="connsiteY4" fmla="*/ 73057 h 308133"/>
                <a:gd name="connsiteX5" fmla="*/ 235172 w 308229"/>
                <a:gd name="connsiteY5" fmla="*/ 277940 h 308133"/>
                <a:gd name="connsiteX6" fmla="*/ 308229 w 308229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235172" y="277940"/>
                  </a:lnTo>
                  <a:cubicBezTo>
                    <a:pt x="254603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E94419-0C33-41E4-B0E0-448849FFCC7C}"/>
                </a:ext>
              </a:extLst>
            </p:cNvPr>
            <p:cNvSpPr/>
            <p:nvPr/>
          </p:nvSpPr>
          <p:spPr>
            <a:xfrm>
              <a:off x="2221705" y="2061400"/>
              <a:ext cx="157638" cy="157543"/>
            </a:xfrm>
            <a:custGeom>
              <a:avLst/>
              <a:gdLst>
                <a:gd name="connsiteX0" fmla="*/ 157639 w 157638"/>
                <a:gd name="connsiteY0" fmla="*/ 157544 h 157543"/>
                <a:gd name="connsiteX1" fmla="*/ 157639 w 157638"/>
                <a:gd name="connsiteY1" fmla="*/ 157544 h 157543"/>
                <a:gd name="connsiteX2" fmla="*/ 0 w 157638"/>
                <a:gd name="connsiteY2" fmla="*/ 0 h 157543"/>
                <a:gd name="connsiteX3" fmla="*/ 0 w 157638"/>
                <a:gd name="connsiteY3" fmla="*/ 0 h 157543"/>
                <a:gd name="connsiteX4" fmla="*/ 30290 w 157638"/>
                <a:gd name="connsiteY4" fmla="*/ 73057 h 157543"/>
                <a:gd name="connsiteX5" fmla="*/ 84582 w 157638"/>
                <a:gd name="connsiteY5" fmla="*/ 127349 h 157543"/>
                <a:gd name="connsiteX6" fmla="*/ 157639 w 157638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638" h="157543">
                  <a:moveTo>
                    <a:pt x="157639" y="157544"/>
                  </a:moveTo>
                  <a:lnTo>
                    <a:pt x="157639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639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1899E98-15AF-4EC2-BCD5-BD76DC3B3435}"/>
                </a:ext>
              </a:extLst>
            </p:cNvPr>
            <p:cNvSpPr/>
            <p:nvPr/>
          </p:nvSpPr>
          <p:spPr>
            <a:xfrm>
              <a:off x="1678026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BFBB803-D481-4270-8EB9-D9A06825FC4C}"/>
                </a:ext>
              </a:extLst>
            </p:cNvPr>
            <p:cNvSpPr/>
            <p:nvPr/>
          </p:nvSpPr>
          <p:spPr>
            <a:xfrm>
              <a:off x="2933794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303A005-8A12-4350-8B69-F573F7A9A086}"/>
                </a:ext>
              </a:extLst>
            </p:cNvPr>
            <p:cNvSpPr/>
            <p:nvPr/>
          </p:nvSpPr>
          <p:spPr>
            <a:xfrm>
              <a:off x="2933794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4B89B7C-5EA9-4A2C-9D48-367198DF8AD7}"/>
                </a:ext>
              </a:extLst>
            </p:cNvPr>
            <p:cNvSpPr/>
            <p:nvPr/>
          </p:nvSpPr>
          <p:spPr>
            <a:xfrm>
              <a:off x="2933794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F64223D-9B2E-4A6B-8408-D93F8AE671C6}"/>
                </a:ext>
              </a:extLst>
            </p:cNvPr>
            <p:cNvSpPr/>
            <p:nvPr/>
          </p:nvSpPr>
          <p:spPr>
            <a:xfrm>
              <a:off x="2390115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0F90DFF-CBEE-474F-A293-1C04BFE9BC9A}"/>
                </a:ext>
              </a:extLst>
            </p:cNvPr>
            <p:cNvSpPr/>
            <p:nvPr/>
          </p:nvSpPr>
          <p:spPr>
            <a:xfrm>
              <a:off x="3645788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67346892-63E8-4FD7-9B61-09C78CF7C42E}"/>
                </a:ext>
              </a:extLst>
            </p:cNvPr>
            <p:cNvSpPr/>
            <p:nvPr/>
          </p:nvSpPr>
          <p:spPr>
            <a:xfrm>
              <a:off x="3645883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02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63FDFDB-D337-4F95-8611-D790147A0385}"/>
                </a:ext>
              </a:extLst>
            </p:cNvPr>
            <p:cNvSpPr/>
            <p:nvPr/>
          </p:nvSpPr>
          <p:spPr>
            <a:xfrm>
              <a:off x="3645883" y="2061400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822" y="146685"/>
                    <a:pt x="130111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731D497-E965-43C0-ABF6-DCBC1AC1C2D9}"/>
                </a:ext>
              </a:extLst>
            </p:cNvPr>
            <p:cNvSpPr/>
            <p:nvPr/>
          </p:nvSpPr>
          <p:spPr>
            <a:xfrm>
              <a:off x="3102109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0B4A38B-D171-44DA-9762-FE91ABA433E5}"/>
                </a:ext>
              </a:extLst>
            </p:cNvPr>
            <p:cNvSpPr/>
            <p:nvPr/>
          </p:nvSpPr>
          <p:spPr>
            <a:xfrm>
              <a:off x="4357877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6337A73-E2BE-438B-84AD-4A8F719D2C6F}"/>
                </a:ext>
              </a:extLst>
            </p:cNvPr>
            <p:cNvSpPr/>
            <p:nvPr/>
          </p:nvSpPr>
          <p:spPr>
            <a:xfrm>
              <a:off x="4357877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E1A0C4F-C40C-440B-A9B1-D2B33A9EE422}"/>
                </a:ext>
              </a:extLst>
            </p:cNvPr>
            <p:cNvSpPr/>
            <p:nvPr/>
          </p:nvSpPr>
          <p:spPr>
            <a:xfrm>
              <a:off x="4357877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4E1A879-0F55-47F1-B691-1FC0B56381F4}"/>
                </a:ext>
              </a:extLst>
            </p:cNvPr>
            <p:cNvSpPr/>
            <p:nvPr/>
          </p:nvSpPr>
          <p:spPr>
            <a:xfrm>
              <a:off x="3814198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F442583-C6DF-4021-AD16-1572E8AD2514}"/>
                </a:ext>
              </a:extLst>
            </p:cNvPr>
            <p:cNvSpPr/>
            <p:nvPr/>
          </p:nvSpPr>
          <p:spPr>
            <a:xfrm>
              <a:off x="5069871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E2BE95B-0185-4B52-9C83-C5B3D511394F}"/>
                </a:ext>
              </a:extLst>
            </p:cNvPr>
            <p:cNvSpPr/>
            <p:nvPr/>
          </p:nvSpPr>
          <p:spPr>
            <a:xfrm>
              <a:off x="5069966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02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FFFF13D-B6AD-4285-A5F1-9608C3802E54}"/>
                </a:ext>
              </a:extLst>
            </p:cNvPr>
            <p:cNvSpPr/>
            <p:nvPr/>
          </p:nvSpPr>
          <p:spPr>
            <a:xfrm>
              <a:off x="5069966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2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D275DC54-1C4C-4466-87AA-AB55A3355E9B}"/>
                </a:ext>
              </a:extLst>
            </p:cNvPr>
            <p:cNvSpPr/>
            <p:nvPr/>
          </p:nvSpPr>
          <p:spPr>
            <a:xfrm>
              <a:off x="4526192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3A6E2AE-C408-488E-A89D-2213AFDED7A8}"/>
                </a:ext>
              </a:extLst>
            </p:cNvPr>
            <p:cNvSpPr/>
            <p:nvPr/>
          </p:nvSpPr>
          <p:spPr>
            <a:xfrm>
              <a:off x="2221705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0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09D9418-557C-436A-9302-52AF0A09C982}"/>
                </a:ext>
              </a:extLst>
            </p:cNvPr>
            <p:cNvSpPr/>
            <p:nvPr/>
          </p:nvSpPr>
          <p:spPr>
            <a:xfrm>
              <a:off x="2221705" y="1350645"/>
              <a:ext cx="308229" cy="308133"/>
            </a:xfrm>
            <a:custGeom>
              <a:avLst/>
              <a:gdLst>
                <a:gd name="connsiteX0" fmla="*/ 308229 w 308229"/>
                <a:gd name="connsiteY0" fmla="*/ 308134 h 308133"/>
                <a:gd name="connsiteX1" fmla="*/ 308229 w 308229"/>
                <a:gd name="connsiteY1" fmla="*/ 308134 h 308133"/>
                <a:gd name="connsiteX2" fmla="*/ 0 w 308229"/>
                <a:gd name="connsiteY2" fmla="*/ 0 h 308133"/>
                <a:gd name="connsiteX3" fmla="*/ 0 w 308229"/>
                <a:gd name="connsiteY3" fmla="*/ 0 h 308133"/>
                <a:gd name="connsiteX4" fmla="*/ 30290 w 308229"/>
                <a:gd name="connsiteY4" fmla="*/ 73057 h 308133"/>
                <a:gd name="connsiteX5" fmla="*/ 235172 w 308229"/>
                <a:gd name="connsiteY5" fmla="*/ 277940 h 308133"/>
                <a:gd name="connsiteX6" fmla="*/ 308229 w 308229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235172" y="277940"/>
                  </a:lnTo>
                  <a:cubicBezTo>
                    <a:pt x="254603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F7AF915-0D8E-4FFA-95B4-34632D0D9106}"/>
                </a:ext>
              </a:extLst>
            </p:cNvPr>
            <p:cNvSpPr/>
            <p:nvPr/>
          </p:nvSpPr>
          <p:spPr>
            <a:xfrm>
              <a:off x="2221705" y="1501235"/>
              <a:ext cx="157638" cy="157543"/>
            </a:xfrm>
            <a:custGeom>
              <a:avLst/>
              <a:gdLst>
                <a:gd name="connsiteX0" fmla="*/ 157639 w 157638"/>
                <a:gd name="connsiteY0" fmla="*/ 157544 h 157543"/>
                <a:gd name="connsiteX1" fmla="*/ 157639 w 157638"/>
                <a:gd name="connsiteY1" fmla="*/ 157544 h 157543"/>
                <a:gd name="connsiteX2" fmla="*/ 0 w 157638"/>
                <a:gd name="connsiteY2" fmla="*/ 0 h 157543"/>
                <a:gd name="connsiteX3" fmla="*/ 0 w 157638"/>
                <a:gd name="connsiteY3" fmla="*/ 0 h 157543"/>
                <a:gd name="connsiteX4" fmla="*/ 30290 w 157638"/>
                <a:gd name="connsiteY4" fmla="*/ 73057 h 157543"/>
                <a:gd name="connsiteX5" fmla="*/ 84582 w 157638"/>
                <a:gd name="connsiteY5" fmla="*/ 127349 h 157543"/>
                <a:gd name="connsiteX6" fmla="*/ 157639 w 157638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638" h="157543">
                  <a:moveTo>
                    <a:pt x="157639" y="157544"/>
                  </a:moveTo>
                  <a:lnTo>
                    <a:pt x="157639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639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3DFED52-2AC4-4440-81A1-F04F68EFFDB9}"/>
                </a:ext>
              </a:extLst>
            </p:cNvPr>
            <p:cNvSpPr/>
            <p:nvPr/>
          </p:nvSpPr>
          <p:spPr>
            <a:xfrm>
              <a:off x="1678026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4DF3725-C0E4-4675-9028-2B66E8127F2B}"/>
                </a:ext>
              </a:extLst>
            </p:cNvPr>
            <p:cNvSpPr/>
            <p:nvPr/>
          </p:nvSpPr>
          <p:spPr>
            <a:xfrm>
              <a:off x="2933794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E3258AA-E5EC-4EA2-A919-E07D66727A10}"/>
                </a:ext>
              </a:extLst>
            </p:cNvPr>
            <p:cNvSpPr/>
            <p:nvPr/>
          </p:nvSpPr>
          <p:spPr>
            <a:xfrm>
              <a:off x="2933794" y="1350645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C9E3242-B7C4-4D6C-9967-A0822440F20A}"/>
                </a:ext>
              </a:extLst>
            </p:cNvPr>
            <p:cNvSpPr/>
            <p:nvPr/>
          </p:nvSpPr>
          <p:spPr>
            <a:xfrm>
              <a:off x="2933794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13D36C6-AEF3-45EF-8671-1554058EAA60}"/>
                </a:ext>
              </a:extLst>
            </p:cNvPr>
            <p:cNvSpPr/>
            <p:nvPr/>
          </p:nvSpPr>
          <p:spPr>
            <a:xfrm>
              <a:off x="2390115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2002089-15D2-4F02-A211-79BE40A44CB0}"/>
                </a:ext>
              </a:extLst>
            </p:cNvPr>
            <p:cNvSpPr/>
            <p:nvPr/>
          </p:nvSpPr>
          <p:spPr>
            <a:xfrm>
              <a:off x="3645788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C35D8972-0D67-4DFF-84F2-523FBEF1FECC}"/>
                </a:ext>
              </a:extLst>
            </p:cNvPr>
            <p:cNvSpPr/>
            <p:nvPr/>
          </p:nvSpPr>
          <p:spPr>
            <a:xfrm>
              <a:off x="3645788" y="1350645"/>
              <a:ext cx="308229" cy="308133"/>
            </a:xfrm>
            <a:custGeom>
              <a:avLst/>
              <a:gdLst>
                <a:gd name="connsiteX0" fmla="*/ 308229 w 308229"/>
                <a:gd name="connsiteY0" fmla="*/ 308134 h 308133"/>
                <a:gd name="connsiteX1" fmla="*/ 308229 w 308229"/>
                <a:gd name="connsiteY1" fmla="*/ 308134 h 308133"/>
                <a:gd name="connsiteX2" fmla="*/ 0 w 308229"/>
                <a:gd name="connsiteY2" fmla="*/ 0 h 308133"/>
                <a:gd name="connsiteX3" fmla="*/ 0 w 308229"/>
                <a:gd name="connsiteY3" fmla="*/ 0 h 308133"/>
                <a:gd name="connsiteX4" fmla="*/ 30290 w 308229"/>
                <a:gd name="connsiteY4" fmla="*/ 73057 h 308133"/>
                <a:gd name="connsiteX5" fmla="*/ 235172 w 308229"/>
                <a:gd name="connsiteY5" fmla="*/ 277940 h 308133"/>
                <a:gd name="connsiteX6" fmla="*/ 308229 w 308229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90" y="73057"/>
                  </a:cubicBezTo>
                  <a:lnTo>
                    <a:pt x="235172" y="277940"/>
                  </a:lnTo>
                  <a:cubicBezTo>
                    <a:pt x="254603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4A64DA1-456A-4772-81C5-DCAF41260613}"/>
                </a:ext>
              </a:extLst>
            </p:cNvPr>
            <p:cNvSpPr/>
            <p:nvPr/>
          </p:nvSpPr>
          <p:spPr>
            <a:xfrm>
              <a:off x="3645883" y="1501235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822" y="146685"/>
                    <a:pt x="130111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2E514AF-3C21-4C5A-95B1-69EE35D7039F}"/>
                </a:ext>
              </a:extLst>
            </p:cNvPr>
            <p:cNvSpPr/>
            <p:nvPr/>
          </p:nvSpPr>
          <p:spPr>
            <a:xfrm>
              <a:off x="3102109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2A9902A-50DC-4D9E-A955-55A2B7CC2E43}"/>
                </a:ext>
              </a:extLst>
            </p:cNvPr>
            <p:cNvSpPr/>
            <p:nvPr/>
          </p:nvSpPr>
          <p:spPr>
            <a:xfrm>
              <a:off x="4357877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745C45F-6739-4601-9E53-DFC32348A90F}"/>
                </a:ext>
              </a:extLst>
            </p:cNvPr>
            <p:cNvSpPr/>
            <p:nvPr/>
          </p:nvSpPr>
          <p:spPr>
            <a:xfrm>
              <a:off x="4357877" y="1350645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E576610-7D4E-4EEC-ACEE-2FE9CA1D2F07}"/>
                </a:ext>
              </a:extLst>
            </p:cNvPr>
            <p:cNvSpPr/>
            <p:nvPr/>
          </p:nvSpPr>
          <p:spPr>
            <a:xfrm>
              <a:off x="4357877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F4623CD-11A6-4F6E-AEB1-10A84A3A27F5}"/>
                </a:ext>
              </a:extLst>
            </p:cNvPr>
            <p:cNvSpPr/>
            <p:nvPr/>
          </p:nvSpPr>
          <p:spPr>
            <a:xfrm>
              <a:off x="3814198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7450DC0E-608B-4010-B3B3-BAFC55185571}"/>
                </a:ext>
              </a:extLst>
            </p:cNvPr>
            <p:cNvSpPr/>
            <p:nvPr/>
          </p:nvSpPr>
          <p:spPr>
            <a:xfrm>
              <a:off x="5069871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F9FD8D4-8A11-4880-BC9C-39D0FDD50CF5}"/>
                </a:ext>
              </a:extLst>
            </p:cNvPr>
            <p:cNvSpPr/>
            <p:nvPr/>
          </p:nvSpPr>
          <p:spPr>
            <a:xfrm>
              <a:off x="5069871" y="1350645"/>
              <a:ext cx="308229" cy="308133"/>
            </a:xfrm>
            <a:custGeom>
              <a:avLst/>
              <a:gdLst>
                <a:gd name="connsiteX0" fmla="*/ 308229 w 308229"/>
                <a:gd name="connsiteY0" fmla="*/ 308134 h 308133"/>
                <a:gd name="connsiteX1" fmla="*/ 308229 w 308229"/>
                <a:gd name="connsiteY1" fmla="*/ 308134 h 308133"/>
                <a:gd name="connsiteX2" fmla="*/ 0 w 308229"/>
                <a:gd name="connsiteY2" fmla="*/ 0 h 308133"/>
                <a:gd name="connsiteX3" fmla="*/ 0 w 308229"/>
                <a:gd name="connsiteY3" fmla="*/ 0 h 308133"/>
                <a:gd name="connsiteX4" fmla="*/ 30290 w 308229"/>
                <a:gd name="connsiteY4" fmla="*/ 73057 h 308133"/>
                <a:gd name="connsiteX5" fmla="*/ 235172 w 308229"/>
                <a:gd name="connsiteY5" fmla="*/ 277940 h 308133"/>
                <a:gd name="connsiteX6" fmla="*/ 308229 w 308229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235172" y="277940"/>
                  </a:lnTo>
                  <a:cubicBezTo>
                    <a:pt x="254603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816B206E-2385-4FC9-B6C8-99E9A8B4A7BB}"/>
                </a:ext>
              </a:extLst>
            </p:cNvPr>
            <p:cNvSpPr/>
            <p:nvPr/>
          </p:nvSpPr>
          <p:spPr>
            <a:xfrm>
              <a:off x="5069966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2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4FC4D0D-7556-42C1-9E36-A42753586EB2}"/>
                </a:ext>
              </a:extLst>
            </p:cNvPr>
            <p:cNvSpPr/>
            <p:nvPr/>
          </p:nvSpPr>
          <p:spPr>
            <a:xfrm>
              <a:off x="4526192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0E25001-9395-4945-9C1F-06CD7CD42A51}"/>
                </a:ext>
              </a:extLst>
            </p:cNvPr>
            <p:cNvSpPr/>
            <p:nvPr/>
          </p:nvSpPr>
          <p:spPr>
            <a:xfrm>
              <a:off x="5781960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200DCFE-68BC-404A-94C9-EA557C001268}"/>
                </a:ext>
              </a:extLst>
            </p:cNvPr>
            <p:cNvSpPr/>
            <p:nvPr/>
          </p:nvSpPr>
          <p:spPr>
            <a:xfrm>
              <a:off x="5781960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DE82EBF2-6A91-44F9-8265-5AC2B6438E53}"/>
                </a:ext>
              </a:extLst>
            </p:cNvPr>
            <p:cNvSpPr/>
            <p:nvPr/>
          </p:nvSpPr>
          <p:spPr>
            <a:xfrm>
              <a:off x="5781960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4341800-3A5F-4F26-8991-AB3121764579}"/>
                </a:ext>
              </a:extLst>
            </p:cNvPr>
            <p:cNvSpPr/>
            <p:nvPr/>
          </p:nvSpPr>
          <p:spPr>
            <a:xfrm>
              <a:off x="5238281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C984100C-BF53-4B10-9735-F8128EDCBDF6}"/>
                </a:ext>
              </a:extLst>
            </p:cNvPr>
            <p:cNvSpPr/>
            <p:nvPr/>
          </p:nvSpPr>
          <p:spPr>
            <a:xfrm>
              <a:off x="6493954" y="1760315"/>
              <a:ext cx="458819" cy="458723"/>
            </a:xfrm>
            <a:custGeom>
              <a:avLst/>
              <a:gdLst>
                <a:gd name="connsiteX0" fmla="*/ 0 w 458819"/>
                <a:gd name="connsiteY0" fmla="*/ 191 h 458723"/>
                <a:gd name="connsiteX1" fmla="*/ 0 w 458819"/>
                <a:gd name="connsiteY1" fmla="*/ 191 h 458723"/>
                <a:gd name="connsiteX2" fmla="*/ 30003 w 458819"/>
                <a:gd name="connsiteY2" fmla="*/ 72676 h 458723"/>
                <a:gd name="connsiteX3" fmla="*/ 386048 w 458819"/>
                <a:gd name="connsiteY3" fmla="*/ 428720 h 458723"/>
                <a:gd name="connsiteX4" fmla="*/ 458533 w 458819"/>
                <a:gd name="connsiteY4" fmla="*/ 458724 h 458723"/>
                <a:gd name="connsiteX5" fmla="*/ 458819 w 458819"/>
                <a:gd name="connsiteY5" fmla="*/ 458724 h 458723"/>
                <a:gd name="connsiteX6" fmla="*/ 458819 w 458819"/>
                <a:gd name="connsiteY6" fmla="*/ 458629 h 458723"/>
                <a:gd name="connsiteX7" fmla="*/ 190 w 458819"/>
                <a:gd name="connsiteY7" fmla="*/ 0 h 458723"/>
                <a:gd name="connsiteX8" fmla="*/ 0 w 458819"/>
                <a:gd name="connsiteY8" fmla="*/ 191 h 45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723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3" y="72676"/>
                  </a:cubicBezTo>
                  <a:lnTo>
                    <a:pt x="386048" y="428720"/>
                  </a:lnTo>
                  <a:cubicBezTo>
                    <a:pt x="405289" y="447961"/>
                    <a:pt x="431292" y="458724"/>
                    <a:pt x="458533" y="458724"/>
                  </a:cubicBezTo>
                  <a:lnTo>
                    <a:pt x="458819" y="458724"/>
                  </a:lnTo>
                  <a:lnTo>
                    <a:pt x="458819" y="458629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9E346BA-B4AB-4AD8-AB67-22560F9559EE}"/>
                </a:ext>
              </a:extLst>
            </p:cNvPr>
            <p:cNvSpPr/>
            <p:nvPr/>
          </p:nvSpPr>
          <p:spPr>
            <a:xfrm>
              <a:off x="6494049" y="1910810"/>
              <a:ext cx="308134" cy="308133"/>
            </a:xfrm>
            <a:custGeom>
              <a:avLst/>
              <a:gdLst>
                <a:gd name="connsiteX0" fmla="*/ 308134 w 308134"/>
                <a:gd name="connsiteY0" fmla="*/ 308134 h 308133"/>
                <a:gd name="connsiteX1" fmla="*/ 308134 w 308134"/>
                <a:gd name="connsiteY1" fmla="*/ 308134 h 308133"/>
                <a:gd name="connsiteX2" fmla="*/ 0 w 308134"/>
                <a:gd name="connsiteY2" fmla="*/ 0 h 308133"/>
                <a:gd name="connsiteX3" fmla="*/ 0 w 308134"/>
                <a:gd name="connsiteY3" fmla="*/ 0 h 308133"/>
                <a:gd name="connsiteX4" fmla="*/ 30289 w 308134"/>
                <a:gd name="connsiteY4" fmla="*/ 73057 h 308133"/>
                <a:gd name="connsiteX5" fmla="*/ 235172 w 308134"/>
                <a:gd name="connsiteY5" fmla="*/ 277940 h 308133"/>
                <a:gd name="connsiteX6" fmla="*/ 308134 w 308134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4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02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3A908173-8932-4A90-8521-6C196850C4C7}"/>
                </a:ext>
              </a:extLst>
            </p:cNvPr>
            <p:cNvSpPr/>
            <p:nvPr/>
          </p:nvSpPr>
          <p:spPr>
            <a:xfrm>
              <a:off x="6494049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3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F18B1AE0-0D6F-45F0-AEF6-C3D7B241F308}"/>
                </a:ext>
              </a:extLst>
            </p:cNvPr>
            <p:cNvSpPr/>
            <p:nvPr/>
          </p:nvSpPr>
          <p:spPr>
            <a:xfrm>
              <a:off x="5950275" y="1760315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785776A-0B2D-4077-A789-AA1C4774C4C0}"/>
                </a:ext>
              </a:extLst>
            </p:cNvPr>
            <p:cNvSpPr/>
            <p:nvPr/>
          </p:nvSpPr>
          <p:spPr>
            <a:xfrm>
              <a:off x="7206042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9 w 458819"/>
                <a:gd name="connsiteY3" fmla="*/ 428625 h 458628"/>
                <a:gd name="connsiteX4" fmla="*/ 458534 w 458819"/>
                <a:gd name="connsiteY4" fmla="*/ 458629 h 458628"/>
                <a:gd name="connsiteX5" fmla="*/ 458820 w 458819"/>
                <a:gd name="connsiteY5" fmla="*/ 458629 h 458628"/>
                <a:gd name="connsiteX6" fmla="*/ 458820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9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20" y="458629"/>
                  </a:lnTo>
                  <a:lnTo>
                    <a:pt x="458820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5AF7553-4558-42ED-88FE-E1B95D659201}"/>
                </a:ext>
              </a:extLst>
            </p:cNvPr>
            <p:cNvSpPr/>
            <p:nvPr/>
          </p:nvSpPr>
          <p:spPr>
            <a:xfrm>
              <a:off x="7206042" y="1910810"/>
              <a:ext cx="308134" cy="308133"/>
            </a:xfrm>
            <a:custGeom>
              <a:avLst/>
              <a:gdLst>
                <a:gd name="connsiteX0" fmla="*/ 308134 w 308134"/>
                <a:gd name="connsiteY0" fmla="*/ 308134 h 308133"/>
                <a:gd name="connsiteX1" fmla="*/ 308134 w 308134"/>
                <a:gd name="connsiteY1" fmla="*/ 308134 h 308133"/>
                <a:gd name="connsiteX2" fmla="*/ 0 w 308134"/>
                <a:gd name="connsiteY2" fmla="*/ 0 h 308133"/>
                <a:gd name="connsiteX3" fmla="*/ 0 w 308134"/>
                <a:gd name="connsiteY3" fmla="*/ 0 h 308133"/>
                <a:gd name="connsiteX4" fmla="*/ 30289 w 308134"/>
                <a:gd name="connsiteY4" fmla="*/ 73057 h 308133"/>
                <a:gd name="connsiteX5" fmla="*/ 235172 w 308134"/>
                <a:gd name="connsiteY5" fmla="*/ 277940 h 308133"/>
                <a:gd name="connsiteX6" fmla="*/ 308134 w 308134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4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39046E42-28D9-4897-A3F9-64AFD109D9D1}"/>
                </a:ext>
              </a:extLst>
            </p:cNvPr>
            <p:cNvSpPr/>
            <p:nvPr/>
          </p:nvSpPr>
          <p:spPr>
            <a:xfrm>
              <a:off x="7206042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8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920B1A7-180E-4DA6-860B-95A5FF305E88}"/>
                </a:ext>
              </a:extLst>
            </p:cNvPr>
            <p:cNvSpPr/>
            <p:nvPr/>
          </p:nvSpPr>
          <p:spPr>
            <a:xfrm>
              <a:off x="6662364" y="1760315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D9FAA84-DF13-45DC-87B7-496A0CDFE489}"/>
                </a:ext>
              </a:extLst>
            </p:cNvPr>
            <p:cNvSpPr/>
            <p:nvPr/>
          </p:nvSpPr>
          <p:spPr>
            <a:xfrm>
              <a:off x="7918036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4 w 458819"/>
                <a:gd name="connsiteY2" fmla="*/ 72581 h 458628"/>
                <a:gd name="connsiteX3" fmla="*/ 386049 w 458819"/>
                <a:gd name="connsiteY3" fmla="*/ 428625 h 458628"/>
                <a:gd name="connsiteX4" fmla="*/ 458534 w 458819"/>
                <a:gd name="connsiteY4" fmla="*/ 458629 h 458628"/>
                <a:gd name="connsiteX5" fmla="*/ 458820 w 458819"/>
                <a:gd name="connsiteY5" fmla="*/ 458629 h 458628"/>
                <a:gd name="connsiteX6" fmla="*/ 458820 w 458819"/>
                <a:gd name="connsiteY6" fmla="*/ 458534 h 458628"/>
                <a:gd name="connsiteX7" fmla="*/ 286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4" y="72581"/>
                  </a:cubicBezTo>
                  <a:lnTo>
                    <a:pt x="386049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20" y="458629"/>
                  </a:lnTo>
                  <a:lnTo>
                    <a:pt x="458820" y="458534"/>
                  </a:lnTo>
                  <a:lnTo>
                    <a:pt x="286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0D2F06F9-8E96-4187-9CD1-35086AA0FFB8}"/>
                </a:ext>
              </a:extLst>
            </p:cNvPr>
            <p:cNvSpPr/>
            <p:nvPr/>
          </p:nvSpPr>
          <p:spPr>
            <a:xfrm>
              <a:off x="7918131" y="1910810"/>
              <a:ext cx="308134" cy="308133"/>
            </a:xfrm>
            <a:custGeom>
              <a:avLst/>
              <a:gdLst>
                <a:gd name="connsiteX0" fmla="*/ 308134 w 308134"/>
                <a:gd name="connsiteY0" fmla="*/ 308134 h 308133"/>
                <a:gd name="connsiteX1" fmla="*/ 308134 w 308134"/>
                <a:gd name="connsiteY1" fmla="*/ 308134 h 308133"/>
                <a:gd name="connsiteX2" fmla="*/ 0 w 308134"/>
                <a:gd name="connsiteY2" fmla="*/ 0 h 308133"/>
                <a:gd name="connsiteX3" fmla="*/ 0 w 308134"/>
                <a:gd name="connsiteY3" fmla="*/ 0 h 308133"/>
                <a:gd name="connsiteX4" fmla="*/ 30289 w 308134"/>
                <a:gd name="connsiteY4" fmla="*/ 73057 h 308133"/>
                <a:gd name="connsiteX5" fmla="*/ 235172 w 308134"/>
                <a:gd name="connsiteY5" fmla="*/ 277940 h 308133"/>
                <a:gd name="connsiteX6" fmla="*/ 308134 w 308134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4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02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CA4CCF2-EE95-44C5-A7A7-167B16620B94}"/>
                </a:ext>
              </a:extLst>
            </p:cNvPr>
            <p:cNvSpPr/>
            <p:nvPr/>
          </p:nvSpPr>
          <p:spPr>
            <a:xfrm>
              <a:off x="7918131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3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84A3FB9-513D-4E94-8EC2-F4F923B2BFEF}"/>
                </a:ext>
              </a:extLst>
            </p:cNvPr>
            <p:cNvSpPr/>
            <p:nvPr/>
          </p:nvSpPr>
          <p:spPr>
            <a:xfrm>
              <a:off x="7374358" y="1760315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3AB8F99E-4380-40DF-B8BF-70D2B081D2F3}"/>
                </a:ext>
              </a:extLst>
            </p:cNvPr>
            <p:cNvSpPr/>
            <p:nvPr/>
          </p:nvSpPr>
          <p:spPr>
            <a:xfrm>
              <a:off x="5781960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0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4B31752-CA91-4D16-A278-F3814C7A3F4C}"/>
                </a:ext>
              </a:extLst>
            </p:cNvPr>
            <p:cNvSpPr/>
            <p:nvPr/>
          </p:nvSpPr>
          <p:spPr>
            <a:xfrm>
              <a:off x="5781960" y="1350645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E4681CE1-6A0D-4CD2-942E-ACEDA9B06F20}"/>
                </a:ext>
              </a:extLst>
            </p:cNvPr>
            <p:cNvSpPr/>
            <p:nvPr/>
          </p:nvSpPr>
          <p:spPr>
            <a:xfrm>
              <a:off x="5781960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EF173C9C-E217-45CF-B50A-5AEC759C4A5E}"/>
                </a:ext>
              </a:extLst>
            </p:cNvPr>
            <p:cNvSpPr/>
            <p:nvPr/>
          </p:nvSpPr>
          <p:spPr>
            <a:xfrm>
              <a:off x="5238281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19949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B8B65DE7-F9D0-40C9-9360-FB50B94F0239}"/>
                </a:ext>
              </a:extLst>
            </p:cNvPr>
            <p:cNvSpPr/>
            <p:nvPr/>
          </p:nvSpPr>
          <p:spPr>
            <a:xfrm>
              <a:off x="6493954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3 w 458819"/>
                <a:gd name="connsiteY2" fmla="*/ 72676 h 458628"/>
                <a:gd name="connsiteX3" fmla="*/ 386048 w 458819"/>
                <a:gd name="connsiteY3" fmla="*/ 428625 h 458628"/>
                <a:gd name="connsiteX4" fmla="*/ 458533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0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3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3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79A4CAC-3E5D-4E62-B313-52365E7BEB32}"/>
                </a:ext>
              </a:extLst>
            </p:cNvPr>
            <p:cNvSpPr/>
            <p:nvPr/>
          </p:nvSpPr>
          <p:spPr>
            <a:xfrm>
              <a:off x="6493954" y="1350645"/>
              <a:ext cx="308228" cy="308133"/>
            </a:xfrm>
            <a:custGeom>
              <a:avLst/>
              <a:gdLst>
                <a:gd name="connsiteX0" fmla="*/ 308229 w 308228"/>
                <a:gd name="connsiteY0" fmla="*/ 308134 h 308133"/>
                <a:gd name="connsiteX1" fmla="*/ 308229 w 308228"/>
                <a:gd name="connsiteY1" fmla="*/ 308134 h 308133"/>
                <a:gd name="connsiteX2" fmla="*/ 0 w 308228"/>
                <a:gd name="connsiteY2" fmla="*/ 0 h 308133"/>
                <a:gd name="connsiteX3" fmla="*/ 0 w 308228"/>
                <a:gd name="connsiteY3" fmla="*/ 0 h 308133"/>
                <a:gd name="connsiteX4" fmla="*/ 30289 w 308228"/>
                <a:gd name="connsiteY4" fmla="*/ 73057 h 308133"/>
                <a:gd name="connsiteX5" fmla="*/ 235172 w 308228"/>
                <a:gd name="connsiteY5" fmla="*/ 277940 h 308133"/>
                <a:gd name="connsiteX6" fmla="*/ 308229 w 308228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8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603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906A34A-CF4F-4F38-9E3E-2E48F6CCC01B}"/>
                </a:ext>
              </a:extLst>
            </p:cNvPr>
            <p:cNvSpPr/>
            <p:nvPr/>
          </p:nvSpPr>
          <p:spPr>
            <a:xfrm>
              <a:off x="6494049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3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00672E9-A53E-4F23-8B43-6E1856244F2A}"/>
                </a:ext>
              </a:extLst>
            </p:cNvPr>
            <p:cNvSpPr/>
            <p:nvPr/>
          </p:nvSpPr>
          <p:spPr>
            <a:xfrm>
              <a:off x="5950275" y="1200150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B219648-5154-439F-8C5F-E4384839B89B}"/>
                </a:ext>
              </a:extLst>
            </p:cNvPr>
            <p:cNvSpPr/>
            <p:nvPr/>
          </p:nvSpPr>
          <p:spPr>
            <a:xfrm>
              <a:off x="7206042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9 w 458819"/>
                <a:gd name="connsiteY3" fmla="*/ 428625 h 458628"/>
                <a:gd name="connsiteX4" fmla="*/ 458534 w 458819"/>
                <a:gd name="connsiteY4" fmla="*/ 458629 h 458628"/>
                <a:gd name="connsiteX5" fmla="*/ 458820 w 458819"/>
                <a:gd name="connsiteY5" fmla="*/ 458629 h 458628"/>
                <a:gd name="connsiteX6" fmla="*/ 458820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9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20" y="458629"/>
                  </a:lnTo>
                  <a:lnTo>
                    <a:pt x="458820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2ED031C-BFFA-4A21-9079-DCB3F09E67BA}"/>
                </a:ext>
              </a:extLst>
            </p:cNvPr>
            <p:cNvSpPr/>
            <p:nvPr/>
          </p:nvSpPr>
          <p:spPr>
            <a:xfrm>
              <a:off x="7206042" y="1350645"/>
              <a:ext cx="308134" cy="308133"/>
            </a:xfrm>
            <a:custGeom>
              <a:avLst/>
              <a:gdLst>
                <a:gd name="connsiteX0" fmla="*/ 308134 w 308134"/>
                <a:gd name="connsiteY0" fmla="*/ 308134 h 308133"/>
                <a:gd name="connsiteX1" fmla="*/ 308134 w 308134"/>
                <a:gd name="connsiteY1" fmla="*/ 308134 h 308133"/>
                <a:gd name="connsiteX2" fmla="*/ 0 w 308134"/>
                <a:gd name="connsiteY2" fmla="*/ 0 h 308133"/>
                <a:gd name="connsiteX3" fmla="*/ 0 w 308134"/>
                <a:gd name="connsiteY3" fmla="*/ 0 h 308133"/>
                <a:gd name="connsiteX4" fmla="*/ 30289 w 308134"/>
                <a:gd name="connsiteY4" fmla="*/ 73057 h 308133"/>
                <a:gd name="connsiteX5" fmla="*/ 235172 w 308134"/>
                <a:gd name="connsiteY5" fmla="*/ 277940 h 308133"/>
                <a:gd name="connsiteX6" fmla="*/ 308134 w 308134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4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77D998A-4121-45BB-B059-44F3F29245E5}"/>
                </a:ext>
              </a:extLst>
            </p:cNvPr>
            <p:cNvSpPr/>
            <p:nvPr/>
          </p:nvSpPr>
          <p:spPr>
            <a:xfrm>
              <a:off x="7206042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8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12B840D-20BB-4862-B282-F6272F7120CC}"/>
                </a:ext>
              </a:extLst>
            </p:cNvPr>
            <p:cNvSpPr/>
            <p:nvPr/>
          </p:nvSpPr>
          <p:spPr>
            <a:xfrm>
              <a:off x="6662364" y="1200150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19949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EF86916-6CFC-45CE-839D-DE47385E6F3F}"/>
                </a:ext>
              </a:extLst>
            </p:cNvPr>
            <p:cNvSpPr/>
            <p:nvPr/>
          </p:nvSpPr>
          <p:spPr>
            <a:xfrm>
              <a:off x="7918036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9 w 458819"/>
                <a:gd name="connsiteY3" fmla="*/ 428625 h 458628"/>
                <a:gd name="connsiteX4" fmla="*/ 458534 w 458819"/>
                <a:gd name="connsiteY4" fmla="*/ 458629 h 458628"/>
                <a:gd name="connsiteX5" fmla="*/ 458820 w 458819"/>
                <a:gd name="connsiteY5" fmla="*/ 458629 h 458628"/>
                <a:gd name="connsiteX6" fmla="*/ 458820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9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20" y="458629"/>
                  </a:lnTo>
                  <a:lnTo>
                    <a:pt x="458820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1ACEE20-9A87-4D75-AE41-9947333CC946}"/>
                </a:ext>
              </a:extLst>
            </p:cNvPr>
            <p:cNvSpPr/>
            <p:nvPr/>
          </p:nvSpPr>
          <p:spPr>
            <a:xfrm>
              <a:off x="7918036" y="1350645"/>
              <a:ext cx="308229" cy="308133"/>
            </a:xfrm>
            <a:custGeom>
              <a:avLst/>
              <a:gdLst>
                <a:gd name="connsiteX0" fmla="*/ 308229 w 308229"/>
                <a:gd name="connsiteY0" fmla="*/ 308134 h 308133"/>
                <a:gd name="connsiteX1" fmla="*/ 308229 w 308229"/>
                <a:gd name="connsiteY1" fmla="*/ 308134 h 308133"/>
                <a:gd name="connsiteX2" fmla="*/ 0 w 308229"/>
                <a:gd name="connsiteY2" fmla="*/ 0 h 308133"/>
                <a:gd name="connsiteX3" fmla="*/ 0 w 308229"/>
                <a:gd name="connsiteY3" fmla="*/ 0 h 308133"/>
                <a:gd name="connsiteX4" fmla="*/ 30289 w 308229"/>
                <a:gd name="connsiteY4" fmla="*/ 73057 h 308133"/>
                <a:gd name="connsiteX5" fmla="*/ 235172 w 308229"/>
                <a:gd name="connsiteY5" fmla="*/ 277940 h 308133"/>
                <a:gd name="connsiteX6" fmla="*/ 308229 w 308229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9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604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B47FF47-6F4E-44F8-9590-4926424D7C13}"/>
                </a:ext>
              </a:extLst>
            </p:cNvPr>
            <p:cNvSpPr/>
            <p:nvPr/>
          </p:nvSpPr>
          <p:spPr>
            <a:xfrm>
              <a:off x="7918131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823" y="146685"/>
                    <a:pt x="130112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9DFCCCE3-E09C-4189-8D88-948A954A09D8}"/>
                </a:ext>
              </a:extLst>
            </p:cNvPr>
            <p:cNvSpPr/>
            <p:nvPr/>
          </p:nvSpPr>
          <p:spPr>
            <a:xfrm>
              <a:off x="1509712" y="1760315"/>
              <a:ext cx="458819" cy="458723"/>
            </a:xfrm>
            <a:custGeom>
              <a:avLst/>
              <a:gdLst>
                <a:gd name="connsiteX0" fmla="*/ 0 w 458819"/>
                <a:gd name="connsiteY0" fmla="*/ 191 h 458723"/>
                <a:gd name="connsiteX1" fmla="*/ 0 w 458819"/>
                <a:gd name="connsiteY1" fmla="*/ 191 h 458723"/>
                <a:gd name="connsiteX2" fmla="*/ 30004 w 458819"/>
                <a:gd name="connsiteY2" fmla="*/ 72676 h 458723"/>
                <a:gd name="connsiteX3" fmla="*/ 386048 w 458819"/>
                <a:gd name="connsiteY3" fmla="*/ 428720 h 458723"/>
                <a:gd name="connsiteX4" fmla="*/ 458534 w 458819"/>
                <a:gd name="connsiteY4" fmla="*/ 458724 h 458723"/>
                <a:gd name="connsiteX5" fmla="*/ 458819 w 458819"/>
                <a:gd name="connsiteY5" fmla="*/ 458724 h 458723"/>
                <a:gd name="connsiteX6" fmla="*/ 458819 w 458819"/>
                <a:gd name="connsiteY6" fmla="*/ 458629 h 458723"/>
                <a:gd name="connsiteX7" fmla="*/ 191 w 458819"/>
                <a:gd name="connsiteY7" fmla="*/ 0 h 458723"/>
                <a:gd name="connsiteX8" fmla="*/ 0 w 458819"/>
                <a:gd name="connsiteY8" fmla="*/ 191 h 458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723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720"/>
                  </a:lnTo>
                  <a:cubicBezTo>
                    <a:pt x="405289" y="447961"/>
                    <a:pt x="431292" y="458724"/>
                    <a:pt x="458534" y="458724"/>
                  </a:cubicBezTo>
                  <a:lnTo>
                    <a:pt x="458819" y="458724"/>
                  </a:lnTo>
                  <a:lnTo>
                    <a:pt x="458819" y="458629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64F40FE-ADCB-46B8-93D2-40F5C3896279}"/>
                </a:ext>
              </a:extLst>
            </p:cNvPr>
            <p:cNvSpPr/>
            <p:nvPr/>
          </p:nvSpPr>
          <p:spPr>
            <a:xfrm>
              <a:off x="1509712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82C67D1-6CB2-4B6B-B89E-2FB154DFF4AB}"/>
                </a:ext>
              </a:extLst>
            </p:cNvPr>
            <p:cNvSpPr/>
            <p:nvPr/>
          </p:nvSpPr>
          <p:spPr>
            <a:xfrm>
              <a:off x="1509712" y="2061400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D046C8B8-5C67-47F2-A638-73EFFD9A5EAF}"/>
                </a:ext>
              </a:extLst>
            </p:cNvPr>
            <p:cNvSpPr/>
            <p:nvPr/>
          </p:nvSpPr>
          <p:spPr>
            <a:xfrm>
              <a:off x="1509712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4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1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4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1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E69BA5E-5E94-40BB-8786-A248316AAE9D}"/>
                </a:ext>
              </a:extLst>
            </p:cNvPr>
            <p:cNvSpPr/>
            <p:nvPr/>
          </p:nvSpPr>
          <p:spPr>
            <a:xfrm>
              <a:off x="1509712" y="1350645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90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CC13826-3A95-4710-AA49-51F88B598353}"/>
                </a:ext>
              </a:extLst>
            </p:cNvPr>
            <p:cNvSpPr/>
            <p:nvPr/>
          </p:nvSpPr>
          <p:spPr>
            <a:xfrm>
              <a:off x="1509712" y="1501235"/>
              <a:ext cx="157543" cy="157543"/>
            </a:xfrm>
            <a:custGeom>
              <a:avLst/>
              <a:gdLst>
                <a:gd name="connsiteX0" fmla="*/ 157544 w 157543"/>
                <a:gd name="connsiteY0" fmla="*/ 157544 h 157543"/>
                <a:gd name="connsiteX1" fmla="*/ 157544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90 w 157543"/>
                <a:gd name="connsiteY4" fmla="*/ 73057 h 157543"/>
                <a:gd name="connsiteX5" fmla="*/ 84582 w 157543"/>
                <a:gd name="connsiteY5" fmla="*/ 127349 h 157543"/>
                <a:gd name="connsiteX6" fmla="*/ 157544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4" y="157544"/>
                  </a:moveTo>
                  <a:lnTo>
                    <a:pt x="157544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90" y="73057"/>
                  </a:cubicBezTo>
                  <a:lnTo>
                    <a:pt x="84582" y="127349"/>
                  </a:lnTo>
                  <a:cubicBezTo>
                    <a:pt x="103918" y="146685"/>
                    <a:pt x="130207" y="157544"/>
                    <a:pt x="157544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D21C07B-72DE-4412-8178-0BAA0C0FD293}"/>
                </a:ext>
              </a:extLst>
            </p:cNvPr>
            <p:cNvSpPr/>
            <p:nvPr/>
          </p:nvSpPr>
          <p:spPr>
            <a:xfrm>
              <a:off x="7374358" y="1200150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6 w 458620"/>
                <a:gd name="connsiteY2" fmla="*/ 0 h 458620"/>
                <a:gd name="connsiteX3" fmla="*/ 35901 w 458620"/>
                <a:gd name="connsiteY3" fmla="*/ 0 h 458620"/>
                <a:gd name="connsiteX4" fmla="*/ 10565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6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5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B907A0C-80E1-4F31-BB34-9C9C980E0F1F}"/>
                </a:ext>
              </a:extLst>
            </p:cNvPr>
            <p:cNvSpPr/>
            <p:nvPr/>
          </p:nvSpPr>
          <p:spPr>
            <a:xfrm>
              <a:off x="8628601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3 w 458819"/>
                <a:gd name="connsiteY2" fmla="*/ 72581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5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3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8E38949E-2151-47DF-8579-B612B20E6AD2}"/>
                </a:ext>
              </a:extLst>
            </p:cNvPr>
            <p:cNvSpPr/>
            <p:nvPr/>
          </p:nvSpPr>
          <p:spPr>
            <a:xfrm>
              <a:off x="8628697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412" y="297275"/>
                    <a:pt x="280701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DD5B8972-C074-41BB-BCF3-88FB56D71985}"/>
                </a:ext>
              </a:extLst>
            </p:cNvPr>
            <p:cNvSpPr/>
            <p:nvPr/>
          </p:nvSpPr>
          <p:spPr>
            <a:xfrm>
              <a:off x="8628601" y="2061400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207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761F4FA-28A3-4DB7-B5AA-F92081E269BC}"/>
                </a:ext>
              </a:extLst>
            </p:cNvPr>
            <p:cNvSpPr/>
            <p:nvPr/>
          </p:nvSpPr>
          <p:spPr>
            <a:xfrm>
              <a:off x="8084922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E64224D-851F-43C3-9AC8-E4192A923CBC}"/>
                </a:ext>
              </a:extLst>
            </p:cNvPr>
            <p:cNvSpPr/>
            <p:nvPr/>
          </p:nvSpPr>
          <p:spPr>
            <a:xfrm>
              <a:off x="9340690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3 w 458819"/>
                <a:gd name="connsiteY2" fmla="*/ 72581 h 458628"/>
                <a:gd name="connsiteX3" fmla="*/ 386048 w 458819"/>
                <a:gd name="connsiteY3" fmla="*/ 428625 h 458628"/>
                <a:gd name="connsiteX4" fmla="*/ 458533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5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3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3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32E23EB1-0371-4F2E-A3D9-ADBC2B76F468}"/>
                </a:ext>
              </a:extLst>
            </p:cNvPr>
            <p:cNvSpPr/>
            <p:nvPr/>
          </p:nvSpPr>
          <p:spPr>
            <a:xfrm>
              <a:off x="9340690" y="1910810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A3382B6B-A79F-4A96-9CA2-29F673ECBBCC}"/>
                </a:ext>
              </a:extLst>
            </p:cNvPr>
            <p:cNvSpPr/>
            <p:nvPr/>
          </p:nvSpPr>
          <p:spPr>
            <a:xfrm>
              <a:off x="9340690" y="2061400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111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E08F37C4-AD1B-4495-B702-BDCE175F85D9}"/>
                </a:ext>
              </a:extLst>
            </p:cNvPr>
            <p:cNvSpPr/>
            <p:nvPr/>
          </p:nvSpPr>
          <p:spPr>
            <a:xfrm>
              <a:off x="8796916" y="1760315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4D6FDCDB-85D8-48C0-95CF-171017AD2247}"/>
                </a:ext>
              </a:extLst>
            </p:cNvPr>
            <p:cNvSpPr/>
            <p:nvPr/>
          </p:nvSpPr>
          <p:spPr>
            <a:xfrm>
              <a:off x="10052684" y="1760410"/>
              <a:ext cx="458819" cy="458628"/>
            </a:xfrm>
            <a:custGeom>
              <a:avLst/>
              <a:gdLst>
                <a:gd name="connsiteX0" fmla="*/ 0 w 458819"/>
                <a:gd name="connsiteY0" fmla="*/ 95 h 458628"/>
                <a:gd name="connsiteX1" fmla="*/ 0 w 458819"/>
                <a:gd name="connsiteY1" fmla="*/ 95 h 458628"/>
                <a:gd name="connsiteX2" fmla="*/ 30003 w 458819"/>
                <a:gd name="connsiteY2" fmla="*/ 72581 h 458628"/>
                <a:gd name="connsiteX3" fmla="*/ 386048 w 458819"/>
                <a:gd name="connsiteY3" fmla="*/ 428625 h 458628"/>
                <a:gd name="connsiteX4" fmla="*/ 458533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285 w 458819"/>
                <a:gd name="connsiteY7" fmla="*/ 0 h 458628"/>
                <a:gd name="connsiteX8" fmla="*/ 0 w 458819"/>
                <a:gd name="connsiteY8" fmla="*/ 95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95"/>
                  </a:moveTo>
                  <a:lnTo>
                    <a:pt x="0" y="95"/>
                  </a:lnTo>
                  <a:cubicBezTo>
                    <a:pt x="0" y="27242"/>
                    <a:pt x="10763" y="53340"/>
                    <a:pt x="30003" y="72581"/>
                  </a:cubicBezTo>
                  <a:lnTo>
                    <a:pt x="386048" y="428625"/>
                  </a:lnTo>
                  <a:cubicBezTo>
                    <a:pt x="405289" y="447865"/>
                    <a:pt x="431292" y="458629"/>
                    <a:pt x="458533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285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FC17DF-D2B1-42CC-8B5D-663570981822}"/>
                </a:ext>
              </a:extLst>
            </p:cNvPr>
            <p:cNvSpPr/>
            <p:nvPr/>
          </p:nvSpPr>
          <p:spPr>
            <a:xfrm>
              <a:off x="10052684" y="1910810"/>
              <a:ext cx="308228" cy="308133"/>
            </a:xfrm>
            <a:custGeom>
              <a:avLst/>
              <a:gdLst>
                <a:gd name="connsiteX0" fmla="*/ 308229 w 308228"/>
                <a:gd name="connsiteY0" fmla="*/ 308134 h 308133"/>
                <a:gd name="connsiteX1" fmla="*/ 308229 w 308228"/>
                <a:gd name="connsiteY1" fmla="*/ 308134 h 308133"/>
                <a:gd name="connsiteX2" fmla="*/ 0 w 308228"/>
                <a:gd name="connsiteY2" fmla="*/ 0 h 308133"/>
                <a:gd name="connsiteX3" fmla="*/ 0 w 308228"/>
                <a:gd name="connsiteY3" fmla="*/ 0 h 308133"/>
                <a:gd name="connsiteX4" fmla="*/ 30289 w 308228"/>
                <a:gd name="connsiteY4" fmla="*/ 73057 h 308133"/>
                <a:gd name="connsiteX5" fmla="*/ 235172 w 308228"/>
                <a:gd name="connsiteY5" fmla="*/ 277940 h 308133"/>
                <a:gd name="connsiteX6" fmla="*/ 308229 w 308228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8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199751F7-3FDA-437E-99FA-6F8D46D9A168}"/>
                </a:ext>
              </a:extLst>
            </p:cNvPr>
            <p:cNvSpPr/>
            <p:nvPr/>
          </p:nvSpPr>
          <p:spPr>
            <a:xfrm>
              <a:off x="10052684" y="2061400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207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71B320F-5F42-4176-A37C-80BE891A789A}"/>
                </a:ext>
              </a:extLst>
            </p:cNvPr>
            <p:cNvSpPr/>
            <p:nvPr/>
          </p:nvSpPr>
          <p:spPr>
            <a:xfrm>
              <a:off x="9509005" y="1760315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DB04649-873E-4EFC-A739-176201977FD9}"/>
                </a:ext>
              </a:extLst>
            </p:cNvPr>
            <p:cNvSpPr/>
            <p:nvPr/>
          </p:nvSpPr>
          <p:spPr>
            <a:xfrm>
              <a:off x="10220999" y="1760315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D521571D-43D4-42A5-AD1E-DD7583D8A884}"/>
                </a:ext>
              </a:extLst>
            </p:cNvPr>
            <p:cNvSpPr/>
            <p:nvPr/>
          </p:nvSpPr>
          <p:spPr>
            <a:xfrm>
              <a:off x="8628601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3 w 458819"/>
                <a:gd name="connsiteY2" fmla="*/ 72676 h 458628"/>
                <a:gd name="connsiteX3" fmla="*/ 386048 w 458819"/>
                <a:gd name="connsiteY3" fmla="*/ 428625 h 458628"/>
                <a:gd name="connsiteX4" fmla="*/ 458534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0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3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4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CCC7278C-2074-433C-8BD9-C942BFC7BFDA}"/>
                </a:ext>
              </a:extLst>
            </p:cNvPr>
            <p:cNvSpPr/>
            <p:nvPr/>
          </p:nvSpPr>
          <p:spPr>
            <a:xfrm>
              <a:off x="8628601" y="1350645"/>
              <a:ext cx="308228" cy="308133"/>
            </a:xfrm>
            <a:custGeom>
              <a:avLst/>
              <a:gdLst>
                <a:gd name="connsiteX0" fmla="*/ 308229 w 308228"/>
                <a:gd name="connsiteY0" fmla="*/ 308134 h 308133"/>
                <a:gd name="connsiteX1" fmla="*/ 308229 w 308228"/>
                <a:gd name="connsiteY1" fmla="*/ 308134 h 308133"/>
                <a:gd name="connsiteX2" fmla="*/ 0 w 308228"/>
                <a:gd name="connsiteY2" fmla="*/ 0 h 308133"/>
                <a:gd name="connsiteX3" fmla="*/ 0 w 308228"/>
                <a:gd name="connsiteY3" fmla="*/ 0 h 308133"/>
                <a:gd name="connsiteX4" fmla="*/ 30289 w 308228"/>
                <a:gd name="connsiteY4" fmla="*/ 73057 h 308133"/>
                <a:gd name="connsiteX5" fmla="*/ 235172 w 308228"/>
                <a:gd name="connsiteY5" fmla="*/ 277940 h 308133"/>
                <a:gd name="connsiteX6" fmla="*/ 308229 w 308228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8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A7D8B689-78FD-4BFA-96DD-03EDFB99D824}"/>
                </a:ext>
              </a:extLst>
            </p:cNvPr>
            <p:cNvSpPr/>
            <p:nvPr/>
          </p:nvSpPr>
          <p:spPr>
            <a:xfrm>
              <a:off x="8628601" y="1501235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9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207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43FE7C5-4049-4979-AD4E-DCB7828D2027}"/>
                </a:ext>
              </a:extLst>
            </p:cNvPr>
            <p:cNvSpPr/>
            <p:nvPr/>
          </p:nvSpPr>
          <p:spPr>
            <a:xfrm>
              <a:off x="8084922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80EA9390-DA76-4344-B05E-17A37AC78D2B}"/>
                </a:ext>
              </a:extLst>
            </p:cNvPr>
            <p:cNvSpPr/>
            <p:nvPr/>
          </p:nvSpPr>
          <p:spPr>
            <a:xfrm>
              <a:off x="9340690" y="1200150"/>
              <a:ext cx="458723" cy="458628"/>
            </a:xfrm>
            <a:custGeom>
              <a:avLst/>
              <a:gdLst>
                <a:gd name="connsiteX0" fmla="*/ 0 w 458723"/>
                <a:gd name="connsiteY0" fmla="*/ 191 h 458628"/>
                <a:gd name="connsiteX1" fmla="*/ 0 w 458723"/>
                <a:gd name="connsiteY1" fmla="*/ 191 h 458628"/>
                <a:gd name="connsiteX2" fmla="*/ 30003 w 458723"/>
                <a:gd name="connsiteY2" fmla="*/ 72676 h 458628"/>
                <a:gd name="connsiteX3" fmla="*/ 385953 w 458723"/>
                <a:gd name="connsiteY3" fmla="*/ 428625 h 458628"/>
                <a:gd name="connsiteX4" fmla="*/ 458438 w 458723"/>
                <a:gd name="connsiteY4" fmla="*/ 458629 h 458628"/>
                <a:gd name="connsiteX5" fmla="*/ 458724 w 458723"/>
                <a:gd name="connsiteY5" fmla="*/ 458629 h 458628"/>
                <a:gd name="connsiteX6" fmla="*/ 458724 w 458723"/>
                <a:gd name="connsiteY6" fmla="*/ 458534 h 458628"/>
                <a:gd name="connsiteX7" fmla="*/ 95 w 458723"/>
                <a:gd name="connsiteY7" fmla="*/ 0 h 458628"/>
                <a:gd name="connsiteX8" fmla="*/ 0 w 458723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723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3" y="72676"/>
                  </a:cubicBezTo>
                  <a:lnTo>
                    <a:pt x="385953" y="428625"/>
                  </a:lnTo>
                  <a:cubicBezTo>
                    <a:pt x="405193" y="447866"/>
                    <a:pt x="431196" y="458629"/>
                    <a:pt x="458438" y="458629"/>
                  </a:cubicBezTo>
                  <a:lnTo>
                    <a:pt x="458724" y="458629"/>
                  </a:lnTo>
                  <a:lnTo>
                    <a:pt x="458724" y="458534"/>
                  </a:lnTo>
                  <a:lnTo>
                    <a:pt x="95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CB1AFF6-34C8-429A-A6B4-5FDFDDEA86D1}"/>
                </a:ext>
              </a:extLst>
            </p:cNvPr>
            <p:cNvSpPr/>
            <p:nvPr/>
          </p:nvSpPr>
          <p:spPr>
            <a:xfrm>
              <a:off x="9340690" y="1350645"/>
              <a:ext cx="308133" cy="308133"/>
            </a:xfrm>
            <a:custGeom>
              <a:avLst/>
              <a:gdLst>
                <a:gd name="connsiteX0" fmla="*/ 308134 w 308133"/>
                <a:gd name="connsiteY0" fmla="*/ 308134 h 308133"/>
                <a:gd name="connsiteX1" fmla="*/ 308134 w 308133"/>
                <a:gd name="connsiteY1" fmla="*/ 308134 h 308133"/>
                <a:gd name="connsiteX2" fmla="*/ 0 w 308133"/>
                <a:gd name="connsiteY2" fmla="*/ 0 h 308133"/>
                <a:gd name="connsiteX3" fmla="*/ 0 w 308133"/>
                <a:gd name="connsiteY3" fmla="*/ 0 h 308133"/>
                <a:gd name="connsiteX4" fmla="*/ 30289 w 308133"/>
                <a:gd name="connsiteY4" fmla="*/ 73057 h 308133"/>
                <a:gd name="connsiteX5" fmla="*/ 235172 w 308133"/>
                <a:gd name="connsiteY5" fmla="*/ 277940 h 308133"/>
                <a:gd name="connsiteX6" fmla="*/ 308134 w 308133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133" h="308133">
                  <a:moveTo>
                    <a:pt x="308134" y="308134"/>
                  </a:moveTo>
                  <a:lnTo>
                    <a:pt x="308134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134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39EC29F-F385-499E-B5F4-2F02B720216D}"/>
                </a:ext>
              </a:extLst>
            </p:cNvPr>
            <p:cNvSpPr/>
            <p:nvPr/>
          </p:nvSpPr>
          <p:spPr>
            <a:xfrm>
              <a:off x="9340690" y="1501235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111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609BF04-34AA-49CC-9E1F-AA84321BBDC6}"/>
                </a:ext>
              </a:extLst>
            </p:cNvPr>
            <p:cNvSpPr/>
            <p:nvPr/>
          </p:nvSpPr>
          <p:spPr>
            <a:xfrm>
              <a:off x="8796916" y="1200150"/>
              <a:ext cx="458620" cy="458620"/>
            </a:xfrm>
            <a:custGeom>
              <a:avLst/>
              <a:gdLst>
                <a:gd name="connsiteX0" fmla="*/ 458621 w 458620"/>
                <a:gd name="connsiteY0" fmla="*/ 422720 h 458620"/>
                <a:gd name="connsiteX1" fmla="*/ 458621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1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1" y="422720"/>
                  </a:moveTo>
                  <a:lnTo>
                    <a:pt x="458621" y="35814"/>
                  </a:lnTo>
                  <a:cubicBezTo>
                    <a:pt x="458621" y="16002"/>
                    <a:pt x="442619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1" y="454628"/>
                    <a:pt x="458621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65A95C1E-6278-4A9A-91A2-88AEBECAC03E}"/>
                </a:ext>
              </a:extLst>
            </p:cNvPr>
            <p:cNvSpPr/>
            <p:nvPr/>
          </p:nvSpPr>
          <p:spPr>
            <a:xfrm>
              <a:off x="10052684" y="1200150"/>
              <a:ext cx="458819" cy="458628"/>
            </a:xfrm>
            <a:custGeom>
              <a:avLst/>
              <a:gdLst>
                <a:gd name="connsiteX0" fmla="*/ 0 w 458819"/>
                <a:gd name="connsiteY0" fmla="*/ 191 h 458628"/>
                <a:gd name="connsiteX1" fmla="*/ 0 w 458819"/>
                <a:gd name="connsiteY1" fmla="*/ 191 h 458628"/>
                <a:gd name="connsiteX2" fmla="*/ 30003 w 458819"/>
                <a:gd name="connsiteY2" fmla="*/ 72676 h 458628"/>
                <a:gd name="connsiteX3" fmla="*/ 386048 w 458819"/>
                <a:gd name="connsiteY3" fmla="*/ 428625 h 458628"/>
                <a:gd name="connsiteX4" fmla="*/ 458533 w 458819"/>
                <a:gd name="connsiteY4" fmla="*/ 458629 h 458628"/>
                <a:gd name="connsiteX5" fmla="*/ 458819 w 458819"/>
                <a:gd name="connsiteY5" fmla="*/ 458629 h 458628"/>
                <a:gd name="connsiteX6" fmla="*/ 458819 w 458819"/>
                <a:gd name="connsiteY6" fmla="*/ 458534 h 458628"/>
                <a:gd name="connsiteX7" fmla="*/ 190 w 458819"/>
                <a:gd name="connsiteY7" fmla="*/ 0 h 458628"/>
                <a:gd name="connsiteX8" fmla="*/ 0 w 458819"/>
                <a:gd name="connsiteY8" fmla="*/ 191 h 45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8819" h="458628">
                  <a:moveTo>
                    <a:pt x="0" y="191"/>
                  </a:moveTo>
                  <a:lnTo>
                    <a:pt x="0" y="191"/>
                  </a:lnTo>
                  <a:cubicBezTo>
                    <a:pt x="0" y="27337"/>
                    <a:pt x="10763" y="53435"/>
                    <a:pt x="30003" y="72676"/>
                  </a:cubicBezTo>
                  <a:lnTo>
                    <a:pt x="386048" y="428625"/>
                  </a:lnTo>
                  <a:cubicBezTo>
                    <a:pt x="405289" y="447866"/>
                    <a:pt x="431292" y="458629"/>
                    <a:pt x="458533" y="458629"/>
                  </a:cubicBezTo>
                  <a:lnTo>
                    <a:pt x="458819" y="458629"/>
                  </a:lnTo>
                  <a:lnTo>
                    <a:pt x="458819" y="458534"/>
                  </a:lnTo>
                  <a:lnTo>
                    <a:pt x="190" y="0"/>
                  </a:lnTo>
                  <a:lnTo>
                    <a:pt x="0" y="1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68BB9918-2C87-4E0A-84FF-0DF01F439C77}"/>
                </a:ext>
              </a:extLst>
            </p:cNvPr>
            <p:cNvSpPr/>
            <p:nvPr/>
          </p:nvSpPr>
          <p:spPr>
            <a:xfrm>
              <a:off x="10052684" y="1350645"/>
              <a:ext cx="308228" cy="308133"/>
            </a:xfrm>
            <a:custGeom>
              <a:avLst/>
              <a:gdLst>
                <a:gd name="connsiteX0" fmla="*/ 308229 w 308228"/>
                <a:gd name="connsiteY0" fmla="*/ 308134 h 308133"/>
                <a:gd name="connsiteX1" fmla="*/ 308229 w 308228"/>
                <a:gd name="connsiteY1" fmla="*/ 308134 h 308133"/>
                <a:gd name="connsiteX2" fmla="*/ 0 w 308228"/>
                <a:gd name="connsiteY2" fmla="*/ 0 h 308133"/>
                <a:gd name="connsiteX3" fmla="*/ 0 w 308228"/>
                <a:gd name="connsiteY3" fmla="*/ 0 h 308133"/>
                <a:gd name="connsiteX4" fmla="*/ 30289 w 308228"/>
                <a:gd name="connsiteY4" fmla="*/ 73057 h 308133"/>
                <a:gd name="connsiteX5" fmla="*/ 235172 w 308228"/>
                <a:gd name="connsiteY5" fmla="*/ 277940 h 308133"/>
                <a:gd name="connsiteX6" fmla="*/ 308229 w 308228"/>
                <a:gd name="connsiteY6" fmla="*/ 308134 h 30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228" h="308133">
                  <a:moveTo>
                    <a:pt x="308229" y="308134"/>
                  </a:moveTo>
                  <a:lnTo>
                    <a:pt x="308229" y="30813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235172" y="277940"/>
                  </a:lnTo>
                  <a:cubicBezTo>
                    <a:pt x="254508" y="297275"/>
                    <a:pt x="280797" y="308134"/>
                    <a:pt x="308229" y="3081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692AC81-A1DA-4AB3-A8E1-1A67D0D53A11}"/>
                </a:ext>
              </a:extLst>
            </p:cNvPr>
            <p:cNvSpPr/>
            <p:nvPr/>
          </p:nvSpPr>
          <p:spPr>
            <a:xfrm>
              <a:off x="10052684" y="1501235"/>
              <a:ext cx="157543" cy="157543"/>
            </a:xfrm>
            <a:custGeom>
              <a:avLst/>
              <a:gdLst>
                <a:gd name="connsiteX0" fmla="*/ 157543 w 157543"/>
                <a:gd name="connsiteY0" fmla="*/ 157544 h 157543"/>
                <a:gd name="connsiteX1" fmla="*/ 157543 w 157543"/>
                <a:gd name="connsiteY1" fmla="*/ 157544 h 157543"/>
                <a:gd name="connsiteX2" fmla="*/ 0 w 157543"/>
                <a:gd name="connsiteY2" fmla="*/ 0 h 157543"/>
                <a:gd name="connsiteX3" fmla="*/ 0 w 157543"/>
                <a:gd name="connsiteY3" fmla="*/ 0 h 157543"/>
                <a:gd name="connsiteX4" fmla="*/ 30289 w 157543"/>
                <a:gd name="connsiteY4" fmla="*/ 73057 h 157543"/>
                <a:gd name="connsiteX5" fmla="*/ 84582 w 157543"/>
                <a:gd name="connsiteY5" fmla="*/ 127349 h 157543"/>
                <a:gd name="connsiteX6" fmla="*/ 157543 w 157543"/>
                <a:gd name="connsiteY6" fmla="*/ 157544 h 15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543" h="157543">
                  <a:moveTo>
                    <a:pt x="157543" y="157544"/>
                  </a:moveTo>
                  <a:lnTo>
                    <a:pt x="157543" y="157544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0" y="27432"/>
                    <a:pt x="10858" y="53626"/>
                    <a:pt x="30289" y="73057"/>
                  </a:cubicBezTo>
                  <a:lnTo>
                    <a:pt x="84582" y="127349"/>
                  </a:lnTo>
                  <a:cubicBezTo>
                    <a:pt x="103917" y="146685"/>
                    <a:pt x="130207" y="157544"/>
                    <a:pt x="157543" y="1575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0CACC93-E7D9-42DB-BC50-648B1CD16473}"/>
                </a:ext>
              </a:extLst>
            </p:cNvPr>
            <p:cNvSpPr/>
            <p:nvPr/>
          </p:nvSpPr>
          <p:spPr>
            <a:xfrm>
              <a:off x="9509005" y="1200150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A9D4B026-1046-430F-A69E-21DA5AFF647E}"/>
                </a:ext>
              </a:extLst>
            </p:cNvPr>
            <p:cNvSpPr/>
            <p:nvPr/>
          </p:nvSpPr>
          <p:spPr>
            <a:xfrm>
              <a:off x="10220999" y="1200150"/>
              <a:ext cx="458620" cy="458620"/>
            </a:xfrm>
            <a:custGeom>
              <a:avLst/>
              <a:gdLst>
                <a:gd name="connsiteX0" fmla="*/ 458620 w 458620"/>
                <a:gd name="connsiteY0" fmla="*/ 422720 h 458620"/>
                <a:gd name="connsiteX1" fmla="*/ 458620 w 458620"/>
                <a:gd name="connsiteY1" fmla="*/ 35814 h 458620"/>
                <a:gd name="connsiteX2" fmla="*/ 422807 w 458620"/>
                <a:gd name="connsiteY2" fmla="*/ 0 h 458620"/>
                <a:gd name="connsiteX3" fmla="*/ 35901 w 458620"/>
                <a:gd name="connsiteY3" fmla="*/ 0 h 458620"/>
                <a:gd name="connsiteX4" fmla="*/ 10564 w 458620"/>
                <a:gd name="connsiteY4" fmla="*/ 61151 h 458620"/>
                <a:gd name="connsiteX5" fmla="*/ 397470 w 458620"/>
                <a:gd name="connsiteY5" fmla="*/ 448056 h 458620"/>
                <a:gd name="connsiteX6" fmla="*/ 458620 w 458620"/>
                <a:gd name="connsiteY6" fmla="*/ 422720 h 45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8620" h="458620">
                  <a:moveTo>
                    <a:pt x="458620" y="422720"/>
                  </a:moveTo>
                  <a:lnTo>
                    <a:pt x="458620" y="35814"/>
                  </a:lnTo>
                  <a:cubicBezTo>
                    <a:pt x="458620" y="16002"/>
                    <a:pt x="442618" y="0"/>
                    <a:pt x="422807" y="0"/>
                  </a:cubicBezTo>
                  <a:lnTo>
                    <a:pt x="35901" y="0"/>
                  </a:lnTo>
                  <a:cubicBezTo>
                    <a:pt x="3992" y="0"/>
                    <a:pt x="-12010" y="38576"/>
                    <a:pt x="10564" y="61151"/>
                  </a:cubicBezTo>
                  <a:lnTo>
                    <a:pt x="397470" y="448056"/>
                  </a:lnTo>
                  <a:cubicBezTo>
                    <a:pt x="420044" y="470630"/>
                    <a:pt x="458620" y="454628"/>
                    <a:pt x="458620" y="42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334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Chat Question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BEC21-B1E6-7759-B8DD-98D9D6EA4D8E}"/>
              </a:ext>
            </a:extLst>
          </p:cNvPr>
          <p:cNvSpPr txBox="1"/>
          <p:nvPr/>
        </p:nvSpPr>
        <p:spPr>
          <a:xfrm>
            <a:off x="979848" y="1643676"/>
            <a:ext cx="1055019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Which NBIS or SNBI change(s) will be the most challenging for you?</a:t>
            </a:r>
            <a:endParaRPr lang="en-US" dirty="0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5E21D1F8-7FC9-54DC-CCA5-D6371D25E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09" y="3253184"/>
            <a:ext cx="5155420" cy="28947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0B2414-8953-E95F-239E-E2D8171CE7E7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6B10907-7A6F-15A5-FF7E-1F690C2256E6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40CD914A-5478-BAFD-83C4-9493771A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8A3792-EBDD-D8E3-6CBE-0D3A02EDC6B1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1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 panose="02000505000000020004" pitchFamily="2" charset="0"/>
              </a:rPr>
              <a:t>Relieving that Burden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3231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Leverage technology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Trust systems not humans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Streamline logic and processes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It should be so simple and straightforward that you cannot get it wrong!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Reduce manual work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Ultimately save time and cost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8C5839-24C0-7C08-66A2-9E58A7BB90D1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33EA6B5-C294-F029-4A7A-77012B2AED68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47492282-D846-F869-00C8-41CFE195F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32D0DF4-B528-3A91-4B3B-AF664CFA8CE9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546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 err="1">
                <a:solidFill>
                  <a:srgbClr val="141A26"/>
                </a:solidFill>
                <a:latin typeface="Montserrat"/>
              </a:rPr>
              <a:t>InspectX</a:t>
            </a:r>
            <a:r>
              <a:rPr lang="en-US" sz="2400" b="1" dirty="0">
                <a:solidFill>
                  <a:srgbClr val="141A26"/>
                </a:solidFill>
                <a:latin typeface="Montserrat"/>
              </a:rPr>
              <a:t> – New Version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74725-3B7A-446D-A7D0-6404F6048F02}"/>
              </a:ext>
            </a:extLst>
          </p:cNvPr>
          <p:cNvSpPr txBox="1"/>
          <p:nvPr/>
        </p:nvSpPr>
        <p:spPr>
          <a:xfrm>
            <a:off x="883578" y="1464067"/>
            <a:ext cx="9894013" cy="41543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Fruitful efforts of our hard work for the past 20 months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Completely rebuilt the whole system from scratch</a:t>
            </a:r>
            <a:endParaRPr lang="en-US" dirty="0"/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Compatible with the new NBIS and SNBI changes</a:t>
            </a:r>
          </a:p>
          <a:p>
            <a:pPr marL="342900" indent="-342900">
              <a:lnSpc>
                <a:spcPct val="150000"/>
              </a:lnSpc>
              <a:buFont typeface="Arial"/>
              <a:buBlip>
                <a:blip r:embed="rId3"/>
              </a:buBlip>
            </a:pPr>
            <a:r>
              <a:rPr lang="en-US" sz="2000" dirty="0">
                <a:ea typeface="+mn-lt"/>
                <a:cs typeface="+mn-lt"/>
              </a:rPr>
              <a:t>In the process of transitioning our clients to the new version</a:t>
            </a:r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Char char="•"/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96288-3B36-3B3D-BBE7-9065BC924C1E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04D0E3-ED30-0755-4A90-68C7BFFCE147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1B2A7AE5-301D-B462-5166-537F4936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4329E3-ABA7-3B26-90BC-319C99701EA5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892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660E7D3-96B3-4E5E-B9DE-72658AFF4F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65221"/>
          <a:stretch/>
        </p:blipFill>
        <p:spPr>
          <a:xfrm>
            <a:off x="0" y="11575"/>
            <a:ext cx="12192000" cy="2212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CD668-9FF6-44AB-8F49-2E4F8C499119}"/>
              </a:ext>
            </a:extLst>
          </p:cNvPr>
          <p:cNvSpPr txBox="1"/>
          <p:nvPr/>
        </p:nvSpPr>
        <p:spPr>
          <a:xfrm>
            <a:off x="1717065" y="3561491"/>
            <a:ext cx="8634774" cy="120032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b="1" spc="300" dirty="0">
                <a:solidFill>
                  <a:srgbClr val="107ABF"/>
                </a:solidFill>
                <a:latin typeface="Montserrat" panose="02000505000000020004" pitchFamily="2" charset="0"/>
              </a:rPr>
              <a:t>Adopting the New NBIS Changes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525A79-8FB3-6034-7EDD-59FA420FF6DC}"/>
              </a:ext>
            </a:extLst>
          </p:cNvPr>
          <p:cNvSpPr/>
          <p:nvPr/>
        </p:nvSpPr>
        <p:spPr>
          <a:xfrm flipV="1">
            <a:off x="0" y="6567853"/>
            <a:ext cx="12192000" cy="36576"/>
          </a:xfrm>
          <a:custGeom>
            <a:avLst/>
            <a:gdLst>
              <a:gd name="connsiteX0" fmla="*/ 0 w 9428988"/>
              <a:gd name="connsiteY0" fmla="*/ 0 h 38100"/>
              <a:gd name="connsiteX1" fmla="*/ 9428988 w 9428988"/>
              <a:gd name="connsiteY1" fmla="*/ 0 h 38100"/>
              <a:gd name="connsiteX2" fmla="*/ 9428988 w 9428988"/>
              <a:gd name="connsiteY2" fmla="*/ 38100 h 38100"/>
              <a:gd name="connsiteX3" fmla="*/ 0 w 9428988"/>
              <a:gd name="connsiteY3" fmla="*/ 3810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28988" h="38100">
                <a:moveTo>
                  <a:pt x="0" y="0"/>
                </a:moveTo>
                <a:lnTo>
                  <a:pt x="9428988" y="0"/>
                </a:lnTo>
                <a:lnTo>
                  <a:pt x="9428988" y="38100"/>
                </a:lnTo>
                <a:lnTo>
                  <a:pt x="0" y="3810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50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5AC344-A2A4-41B3-9F8E-B5A47EBD63EF}"/>
              </a:ext>
            </a:extLst>
          </p:cNvPr>
          <p:cNvSpPr/>
          <p:nvPr/>
        </p:nvSpPr>
        <p:spPr>
          <a:xfrm>
            <a:off x="0" y="809011"/>
            <a:ext cx="1356931" cy="95250"/>
          </a:xfrm>
          <a:custGeom>
            <a:avLst/>
            <a:gdLst>
              <a:gd name="connsiteX0" fmla="*/ 0 w 1356931"/>
              <a:gd name="connsiteY0" fmla="*/ 0 h 95250"/>
              <a:gd name="connsiteX1" fmla="*/ 1356932 w 1356931"/>
              <a:gd name="connsiteY1" fmla="*/ 0 h 95250"/>
              <a:gd name="connsiteX2" fmla="*/ 1356932 w 1356931"/>
              <a:gd name="connsiteY2" fmla="*/ 95250 h 95250"/>
              <a:gd name="connsiteX3" fmla="*/ 0 w 135693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931" h="95250">
                <a:moveTo>
                  <a:pt x="0" y="0"/>
                </a:moveTo>
                <a:lnTo>
                  <a:pt x="1356932" y="0"/>
                </a:lnTo>
                <a:lnTo>
                  <a:pt x="1356932" y="95250"/>
                </a:lnTo>
                <a:lnTo>
                  <a:pt x="0" y="95250"/>
                </a:lnTo>
                <a:close/>
              </a:path>
            </a:pathLst>
          </a:custGeom>
          <a:solidFill>
            <a:srgbClr val="F7C43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5852-7E7A-4244-B268-D8E69D962F76}"/>
              </a:ext>
            </a:extLst>
          </p:cNvPr>
          <p:cNvSpPr txBox="1"/>
          <p:nvPr/>
        </p:nvSpPr>
        <p:spPr>
          <a:xfrm>
            <a:off x="170957" y="203168"/>
            <a:ext cx="10219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41A26"/>
                </a:solidFill>
                <a:latin typeface="Montserrat"/>
              </a:rPr>
              <a:t>Reference</a:t>
            </a:r>
            <a:endParaRPr lang="en-US" sz="2400" b="1" dirty="0">
              <a:solidFill>
                <a:srgbClr val="141A26"/>
              </a:solidFill>
              <a:latin typeface="Montserrat" panose="02000505000000020004" pitchFamily="2" charset="0"/>
            </a:endParaRPr>
          </a:p>
        </p:txBody>
      </p:sp>
      <p:pic>
        <p:nvPicPr>
          <p:cNvPr id="4" name="Picture 2" descr="Clock - Free interface icons">
            <a:extLst>
              <a:ext uri="{FF2B5EF4-FFF2-40B4-BE49-F238E27FC236}">
                <a16:creationId xmlns:a16="http://schemas.microsoft.com/office/drawing/2014/main" id="{2EA4CAFE-7601-E5B0-4BB1-D912E819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63" y="2251800"/>
            <a:ext cx="395385" cy="3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964477-FAC5-41C8-835D-5A3354C738B9}"/>
              </a:ext>
            </a:extLst>
          </p:cNvPr>
          <p:cNvSpPr txBox="1"/>
          <p:nvPr/>
        </p:nvSpPr>
        <p:spPr>
          <a:xfrm>
            <a:off x="1555062" y="2263674"/>
            <a:ext cx="3990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Implementation in-progress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B6BDF-C1A9-F4EF-A1C0-6EB7A039705C}"/>
              </a:ext>
            </a:extLst>
          </p:cNvPr>
          <p:cNvSpPr txBox="1"/>
          <p:nvPr/>
        </p:nvSpPr>
        <p:spPr>
          <a:xfrm>
            <a:off x="1555061" y="1559915"/>
            <a:ext cx="3990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Already supported in inspectX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044747-086F-0CB1-54BF-B58DBFC5714A}"/>
              </a:ext>
            </a:extLst>
          </p:cNvPr>
          <p:cNvGrpSpPr/>
          <p:nvPr/>
        </p:nvGrpSpPr>
        <p:grpSpPr>
          <a:xfrm>
            <a:off x="0" y="6401278"/>
            <a:ext cx="12194219" cy="304775"/>
            <a:chOff x="0" y="6172638"/>
            <a:chExt cx="12194219" cy="3047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D53945-A14B-ABB9-AB11-EBBBF3BE8F22}"/>
                </a:ext>
              </a:extLst>
            </p:cNvPr>
            <p:cNvSpPr/>
            <p:nvPr/>
          </p:nvSpPr>
          <p:spPr>
            <a:xfrm flipV="1">
              <a:off x="0" y="6361601"/>
              <a:ext cx="9758551" cy="36576"/>
            </a:xfrm>
            <a:custGeom>
              <a:avLst/>
              <a:gdLst>
                <a:gd name="connsiteX0" fmla="*/ 0 w 9428988"/>
                <a:gd name="connsiteY0" fmla="*/ 0 h 38100"/>
                <a:gd name="connsiteX1" fmla="*/ 9428988 w 9428988"/>
                <a:gd name="connsiteY1" fmla="*/ 0 h 38100"/>
                <a:gd name="connsiteX2" fmla="*/ 9428988 w 9428988"/>
                <a:gd name="connsiteY2" fmla="*/ 38100 h 38100"/>
                <a:gd name="connsiteX3" fmla="*/ 0 w 9428988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988" h="38100">
                  <a:moveTo>
                    <a:pt x="0" y="0"/>
                  </a:moveTo>
                  <a:lnTo>
                    <a:pt x="9428988" y="0"/>
                  </a:lnTo>
                  <a:lnTo>
                    <a:pt x="9428988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FDAC8341-B3F4-5C53-5734-B0D64103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8570" y="6172638"/>
              <a:ext cx="1737216" cy="304775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CDE9C8-BB2F-B99E-5263-230142D2CB26}"/>
                </a:ext>
              </a:extLst>
            </p:cNvPr>
            <p:cNvSpPr/>
            <p:nvPr/>
          </p:nvSpPr>
          <p:spPr>
            <a:xfrm>
              <a:off x="11935806" y="6325027"/>
              <a:ext cx="258413" cy="38100"/>
            </a:xfrm>
            <a:custGeom>
              <a:avLst/>
              <a:gdLst>
                <a:gd name="connsiteX0" fmla="*/ 0 w 258413"/>
                <a:gd name="connsiteY0" fmla="*/ 0 h 38100"/>
                <a:gd name="connsiteX1" fmla="*/ 258413 w 258413"/>
                <a:gd name="connsiteY1" fmla="*/ 0 h 38100"/>
                <a:gd name="connsiteX2" fmla="*/ 258413 w 258413"/>
                <a:gd name="connsiteY2" fmla="*/ 38100 h 38100"/>
                <a:gd name="connsiteX3" fmla="*/ 0 w 258413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413" h="38100">
                  <a:moveTo>
                    <a:pt x="0" y="0"/>
                  </a:moveTo>
                  <a:lnTo>
                    <a:pt x="258413" y="0"/>
                  </a:lnTo>
                  <a:lnTo>
                    <a:pt x="258413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7C43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9" name="Picture 18" descr="How to Make a Check Icon">
            <a:extLst>
              <a:ext uri="{FF2B5EF4-FFF2-40B4-BE49-F238E27FC236}">
                <a16:creationId xmlns:a16="http://schemas.microsoft.com/office/drawing/2014/main" id="{C38555AA-03CA-E5BB-AE53-752AF11EE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t="12676" r="22466" b="14114"/>
          <a:stretch/>
        </p:blipFill>
        <p:spPr bwMode="auto">
          <a:xfrm>
            <a:off x="1000125" y="1537411"/>
            <a:ext cx="412204" cy="41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I - Brand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1B26"/>
      </a:accent1>
      <a:accent2>
        <a:srgbClr val="007AC3"/>
      </a:accent2>
      <a:accent3>
        <a:srgbClr val="E9F7FF"/>
      </a:accent3>
      <a:accent4>
        <a:srgbClr val="6C7E93"/>
      </a:accent4>
      <a:accent5>
        <a:srgbClr val="F7C43A"/>
      </a:accent5>
      <a:accent6>
        <a:srgbClr val="FFFFFF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1948</Words>
  <Application>Microsoft Office PowerPoint</Application>
  <PresentationFormat>Widescreen</PresentationFormat>
  <Paragraphs>345</Paragraphs>
  <Slides>48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Arial,Sans-Serif</vt:lpstr>
      <vt:lpstr>Calibri</vt:lpstr>
      <vt:lpstr>Montserrat</vt:lpstr>
      <vt:lpstr>Montserrat </vt:lpstr>
      <vt:lpstr>Montserrat Bold</vt:lpstr>
      <vt:lpstr>Montserrat Light</vt:lpstr>
      <vt:lpstr>Montserrat-Regular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danish</dc:creator>
  <cp:lastModifiedBy>Kenny Tong</cp:lastModifiedBy>
  <cp:revision>424</cp:revision>
  <dcterms:created xsi:type="dcterms:W3CDTF">2022-02-16T12:43:45Z</dcterms:created>
  <dcterms:modified xsi:type="dcterms:W3CDTF">2022-06-27T16:09:00Z</dcterms:modified>
</cp:coreProperties>
</file>